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0"/>
  </p:notesMasterIdLst>
  <p:handoutMasterIdLst>
    <p:handoutMasterId r:id="rId31"/>
  </p:handoutMasterIdLst>
  <p:sldIdLst>
    <p:sldId id="1567" r:id="rId5"/>
    <p:sldId id="2068" r:id="rId6"/>
    <p:sldId id="274" r:id="rId7"/>
    <p:sldId id="2076137628" r:id="rId8"/>
    <p:sldId id="2076137625" r:id="rId9"/>
    <p:sldId id="2076137545" r:id="rId10"/>
    <p:sldId id="2076137564" r:id="rId11"/>
    <p:sldId id="2076136368" r:id="rId12"/>
    <p:sldId id="2076137641" r:id="rId13"/>
    <p:sldId id="2076137561" r:id="rId14"/>
    <p:sldId id="1962" r:id="rId15"/>
    <p:sldId id="2076137643" r:id="rId16"/>
    <p:sldId id="2076137644" r:id="rId17"/>
    <p:sldId id="2076137645" r:id="rId18"/>
    <p:sldId id="2076137638" r:id="rId19"/>
    <p:sldId id="2076137633" r:id="rId20"/>
    <p:sldId id="2076137632" r:id="rId21"/>
    <p:sldId id="2076137631" r:id="rId22"/>
    <p:sldId id="2076137630" r:id="rId23"/>
    <p:sldId id="2076137626" r:id="rId24"/>
    <p:sldId id="2076137642" r:id="rId25"/>
    <p:sldId id="2076137640" r:id="rId26"/>
    <p:sldId id="2076137587" r:id="rId27"/>
    <p:sldId id="277" r:id="rId28"/>
    <p:sldId id="207613627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74"/>
            <p14:sldId id="2076137628"/>
            <p14:sldId id="2076137625"/>
            <p14:sldId id="2076137545"/>
            <p14:sldId id="2076137564"/>
            <p14:sldId id="2076136368"/>
          </p14:sldIdLst>
        </p14:section>
        <p14:section name="Main Presentation" id="{0DFC9BE5-FE74-4356-8A9D-B55CA0766DD1}">
          <p14:sldIdLst>
            <p14:sldId id="2076137641"/>
            <p14:sldId id="2076137561"/>
            <p14:sldId id="1962"/>
            <p14:sldId id="2076137643"/>
            <p14:sldId id="2076137644"/>
            <p14:sldId id="2076137645"/>
            <p14:sldId id="2076137638"/>
            <p14:sldId id="2076137633"/>
            <p14:sldId id="2076137632"/>
            <p14:sldId id="2076137631"/>
            <p14:sldId id="2076137630"/>
            <p14:sldId id="2076137626"/>
            <p14:sldId id="2076137642"/>
            <p14:sldId id="2076137640"/>
          </p14:sldIdLst>
        </p14:section>
        <p14:section name="What's Next" id="{0DD7634E-2745-4AE3-9154-69A94C58A867}">
          <p14:sldIdLst>
            <p14:sldId id="2076137587"/>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Simon Hudson" initials="SH" lastIdx="8" clrIdx="7">
    <p:extLst>
      <p:ext uri="{19B8F6BF-5375-455C-9EA6-DF929625EA0E}">
        <p15:presenceInfo xmlns:p15="http://schemas.microsoft.com/office/powerpoint/2012/main" userId="Simon Hudson" providerId="None"/>
      </p:ext>
    </p:extLst>
  </p:cmAuthor>
  <p:cmAuthor id="1" name="Mary Feil-Jacobs" initials="MFJ" lastIdx="43" clrIdx="1"/>
  <p:cmAuthor id="8" name="Marc Anderson" initials="MA" lastIdx="2" clrIdx="8">
    <p:extLst>
      <p:ext uri="{19B8F6BF-5375-455C-9EA6-DF929625EA0E}">
        <p15:presenceInfo xmlns:p15="http://schemas.microsoft.com/office/powerpoint/2012/main" userId="Marc Anderson" providerId="None"/>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Tara  Saylor" initials="TS" lastIdx="1" clrIdx="9">
    <p:extLst>
      <p:ext uri="{19B8F6BF-5375-455C-9EA6-DF929625EA0E}">
        <p15:presenceInfo xmlns:p15="http://schemas.microsoft.com/office/powerpoint/2012/main" userId="S::tara_sourcecodecommunication.com#ext#@sympraxis.onmicrosoft.com::7f18e2ef-476e-4012-9a99-d9fd002b9cb1"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724"/>
    <a:srgbClr val="5155AC"/>
    <a:srgbClr val="00188F"/>
    <a:srgbClr val="5C2D91"/>
    <a:srgbClr val="EAF4FC"/>
    <a:srgbClr val="32145A"/>
    <a:srgbClr val="5C005C"/>
    <a:srgbClr val="004B1C"/>
    <a:srgbClr val="4E4E4E"/>
    <a:srgbClr val="B6B6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243E16-51CE-1FFD-29C1-DA40FA24F270}" v="1" dt="2021-10-19T14:15:40.830"/>
    <p1510:client id="{636DDCC2-D343-4E3F-B466-76169CE72A0B}" v="1636" dt="2021-10-19T15:29:35.939"/>
    <p1510:client id="{BB658AF9-B6B4-4A94-96A8-C00E94F9A15C}" v="1" dt="2021-10-19T13:55:10.458"/>
    <p1510:client id="{CD0295A4-BBEF-4096-BB49-97DB18FE3C92}" vWet="2" dt="2021-10-19T13:59:13.658"/>
    <p1510:client id="{D1FB0BCF-D2B0-49E5-A30D-8BDAA8291E1C}" v="1" dt="2021-10-19T14:03:35.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a Saylor" userId="S::tara_sourcecodecommunication.com#ext#@sympraxis.onmicrosoft.com::7f18e2ef-476e-4012-9a99-d9fd002b9cb1" providerId="AD" clId="Web-{C9920B5F-9B00-4243-A2E7-67A222952915}"/>
    <pc:docChg chg="addSld modSld sldOrd modSection">
      <pc:chgData name="Tara Saylor" userId="S::tara_sourcecodecommunication.com#ext#@sympraxis.onmicrosoft.com::7f18e2ef-476e-4012-9a99-d9fd002b9cb1" providerId="AD" clId="Web-{C9920B5F-9B00-4243-A2E7-67A222952915}" dt="2021-09-06T19:11:42.306" v="4656"/>
      <pc:docMkLst>
        <pc:docMk/>
      </pc:docMkLst>
      <pc:sldChg chg="addSp modSp add ord replId">
        <pc:chgData name="Tara Saylor" userId="S::tara_sourcecodecommunication.com#ext#@sympraxis.onmicrosoft.com::7f18e2ef-476e-4012-9a99-d9fd002b9cb1" providerId="AD" clId="Web-{C9920B5F-9B00-4243-A2E7-67A222952915}" dt="2021-09-06T19:11:42.306" v="4656"/>
        <pc:sldMkLst>
          <pc:docMk/>
          <pc:sldMk cId="2388914057" sldId="2076137626"/>
        </pc:sldMkLst>
        <pc:spChg chg="add mod">
          <ac:chgData name="Tara Saylor" userId="S::tara_sourcecodecommunication.com#ext#@sympraxis.onmicrosoft.com::7f18e2ef-476e-4012-9a99-d9fd002b9cb1" providerId="AD" clId="Web-{C9920B5F-9B00-4243-A2E7-67A222952915}" dt="2021-09-06T19:09:50.432" v="4462" actId="1076"/>
          <ac:spMkLst>
            <pc:docMk/>
            <pc:sldMk cId="2388914057" sldId="2076137626"/>
            <ac:spMk id="3" creationId="{5DFFC127-986F-47F9-A8C8-7A06011812F4}"/>
          </ac:spMkLst>
        </pc:spChg>
        <pc:graphicFrameChg chg="mod modGraphic">
          <ac:chgData name="Tara Saylor" userId="S::tara_sourcecodecommunication.com#ext#@sympraxis.onmicrosoft.com::7f18e2ef-476e-4012-9a99-d9fd002b9cb1" providerId="AD" clId="Web-{C9920B5F-9B00-4243-A2E7-67A222952915}" dt="2021-09-06T19:11:42.306" v="4656"/>
          <ac:graphicFrameMkLst>
            <pc:docMk/>
            <pc:sldMk cId="2388914057" sldId="2076137626"/>
            <ac:graphicFrameMk id="7" creationId="{D5E3626A-6A82-4A79-B170-02F15727048B}"/>
          </ac:graphicFrameMkLst>
        </pc:graphicFrameChg>
      </pc:sldChg>
    </pc:docChg>
  </pc:docChgLst>
  <pc:docChgLst>
    <pc:chgData name="Simon Doy" userId="S::simon_ithink365.co.uk#ext#@sympraxis.onmicrosoft.com::46e65575-75ce-46d2-a5d1-9d0f49de8008" providerId="AD" clId="Web-{9B5EC9AB-C22C-44E2-A829-D4DE1F937285}"/>
    <pc:docChg chg="modSld">
      <pc:chgData name="Simon Doy" userId="S::simon_ithink365.co.uk#ext#@sympraxis.onmicrosoft.com::46e65575-75ce-46d2-a5d1-9d0f49de8008" providerId="AD" clId="Web-{9B5EC9AB-C22C-44E2-A829-D4DE1F937285}" dt="2021-09-07T14:32:40.454" v="11" actId="20577"/>
      <pc:docMkLst>
        <pc:docMk/>
      </pc:docMkLst>
      <pc:sldChg chg="modSp">
        <pc:chgData name="Simon Doy" userId="S::simon_ithink365.co.uk#ext#@sympraxis.onmicrosoft.com::46e65575-75ce-46d2-a5d1-9d0f49de8008" providerId="AD" clId="Web-{9B5EC9AB-C22C-44E2-A829-D4DE1F937285}" dt="2021-09-07T14:32:24.439" v="7" actId="20577"/>
        <pc:sldMkLst>
          <pc:docMk/>
          <pc:sldMk cId="2388914057" sldId="2076137626"/>
        </pc:sldMkLst>
        <pc:spChg chg="mod">
          <ac:chgData name="Simon Doy" userId="S::simon_ithink365.co.uk#ext#@sympraxis.onmicrosoft.com::46e65575-75ce-46d2-a5d1-9d0f49de8008" providerId="AD" clId="Web-{9B5EC9AB-C22C-44E2-A829-D4DE1F937285}" dt="2021-09-07T14:32:24.439" v="7" actId="20577"/>
          <ac:spMkLst>
            <pc:docMk/>
            <pc:sldMk cId="2388914057" sldId="2076137626"/>
            <ac:spMk id="2" creationId="{25B7DF04-1CD1-409D-A744-8558F83E729B}"/>
          </ac:spMkLst>
        </pc:spChg>
        <pc:graphicFrameChg chg="mod modGraphic">
          <ac:chgData name="Simon Doy" userId="S::simon_ithink365.co.uk#ext#@sympraxis.onmicrosoft.com::46e65575-75ce-46d2-a5d1-9d0f49de8008" providerId="AD" clId="Web-{9B5EC9AB-C22C-44E2-A829-D4DE1F937285}" dt="2021-09-07T14:23:15.941" v="3"/>
          <ac:graphicFrameMkLst>
            <pc:docMk/>
            <pc:sldMk cId="2388914057" sldId="2076137626"/>
            <ac:graphicFrameMk id="7" creationId="{D5E3626A-6A82-4A79-B170-02F15727048B}"/>
          </ac:graphicFrameMkLst>
        </pc:graphicFrameChg>
      </pc:sldChg>
      <pc:sldChg chg="modSp">
        <pc:chgData name="Simon Doy" userId="S::simon_ithink365.co.uk#ext#@sympraxis.onmicrosoft.com::46e65575-75ce-46d2-a5d1-9d0f49de8008" providerId="AD" clId="Web-{9B5EC9AB-C22C-44E2-A829-D4DE1F937285}" dt="2021-09-07T14:32:40.454" v="11" actId="20577"/>
        <pc:sldMkLst>
          <pc:docMk/>
          <pc:sldMk cId="1982402075" sldId="2076137630"/>
        </pc:sldMkLst>
        <pc:spChg chg="mod">
          <ac:chgData name="Simon Doy" userId="S::simon_ithink365.co.uk#ext#@sympraxis.onmicrosoft.com::46e65575-75ce-46d2-a5d1-9d0f49de8008" providerId="AD" clId="Web-{9B5EC9AB-C22C-44E2-A829-D4DE1F937285}" dt="2021-09-07T14:32:40.454" v="11" actId="20577"/>
          <ac:spMkLst>
            <pc:docMk/>
            <pc:sldMk cId="1982402075" sldId="2076137630"/>
            <ac:spMk id="2" creationId="{25B7DF04-1CD1-409D-A744-8558F83E729B}"/>
          </ac:spMkLst>
        </pc:spChg>
      </pc:sldChg>
    </pc:docChg>
  </pc:docChgLst>
  <pc:docChgLst>
    <pc:chgData name="Guest User" userId="S::urn:spo:anon#3d640f30194f164a0566f2c6d10aff35516b8039ef93b87c0d2946fcb0f4f769::" providerId="AD" clId="Web-{CDF5B5BD-CAD3-ECB4-94FD-6ADCD69548C1}"/>
    <pc:docChg chg="modSld">
      <pc:chgData name="Guest User" userId="S::urn:spo:anon#3d640f30194f164a0566f2c6d10aff35516b8039ef93b87c0d2946fcb0f4f769::" providerId="AD" clId="Web-{CDF5B5BD-CAD3-ECB4-94FD-6ADCD69548C1}" dt="2021-10-04T22:39:47.145" v="328" actId="1076"/>
      <pc:docMkLst>
        <pc:docMk/>
      </pc:docMkLst>
      <pc:sldChg chg="modSp">
        <pc:chgData name="Guest User" userId="S::urn:spo:anon#3d640f30194f164a0566f2c6d10aff35516b8039ef93b87c0d2946fcb0f4f769::" providerId="AD" clId="Web-{CDF5B5BD-CAD3-ECB4-94FD-6ADCD69548C1}" dt="2021-10-04T22:39:03.972" v="308"/>
        <pc:sldMkLst>
          <pc:docMk/>
          <pc:sldMk cId="2388914057" sldId="2076137626"/>
        </pc:sldMkLst>
        <pc:graphicFrameChg chg="mod modGraphic">
          <ac:chgData name="Guest User" userId="S::urn:spo:anon#3d640f30194f164a0566f2c6d10aff35516b8039ef93b87c0d2946fcb0f4f769::" providerId="AD" clId="Web-{CDF5B5BD-CAD3-ECB4-94FD-6ADCD69548C1}" dt="2021-10-04T22:39:03.972" v="308"/>
          <ac:graphicFrameMkLst>
            <pc:docMk/>
            <pc:sldMk cId="2388914057" sldId="2076137626"/>
            <ac:graphicFrameMk id="7" creationId="{D5E3626A-6A82-4A79-B170-02F15727048B}"/>
          </ac:graphicFrameMkLst>
        </pc:graphicFrameChg>
      </pc:sldChg>
      <pc:sldChg chg="modSp">
        <pc:chgData name="Guest User" userId="S::urn:spo:anon#3d640f30194f164a0566f2c6d10aff35516b8039ef93b87c0d2946fcb0f4f769::" providerId="AD" clId="Web-{CDF5B5BD-CAD3-ECB4-94FD-6ADCD69548C1}" dt="2021-10-04T22:38:54.769" v="304" actId="1076"/>
        <pc:sldMkLst>
          <pc:docMk/>
          <pc:sldMk cId="1982402075" sldId="2076137630"/>
        </pc:sldMkLst>
        <pc:spChg chg="mod">
          <ac:chgData name="Guest User" userId="S::urn:spo:anon#3d640f30194f164a0566f2c6d10aff35516b8039ef93b87c0d2946fcb0f4f769::" providerId="AD" clId="Web-{CDF5B5BD-CAD3-ECB4-94FD-6ADCD69548C1}" dt="2021-10-04T22:38:54.769" v="304" actId="1076"/>
          <ac:spMkLst>
            <pc:docMk/>
            <pc:sldMk cId="1982402075" sldId="2076137630"/>
            <ac:spMk id="5" creationId="{E58C6BBB-60BB-4B17-8413-084BE230B668}"/>
          </ac:spMkLst>
        </pc:spChg>
      </pc:sldChg>
      <pc:sldChg chg="modSp">
        <pc:chgData name="Guest User" userId="S::urn:spo:anon#3d640f30194f164a0566f2c6d10aff35516b8039ef93b87c0d2946fcb0f4f769::" providerId="AD" clId="Web-{CDF5B5BD-CAD3-ECB4-94FD-6ADCD69548C1}" dt="2021-10-04T22:38:49.269" v="303" actId="1076"/>
        <pc:sldMkLst>
          <pc:docMk/>
          <pc:sldMk cId="2772407630" sldId="2076137631"/>
        </pc:sldMkLst>
        <pc:spChg chg="mod">
          <ac:chgData name="Guest User" userId="S::urn:spo:anon#3d640f30194f164a0566f2c6d10aff35516b8039ef93b87c0d2946fcb0f4f769::" providerId="AD" clId="Web-{CDF5B5BD-CAD3-ECB4-94FD-6ADCD69548C1}" dt="2021-10-04T22:38:49.269" v="303" actId="1076"/>
          <ac:spMkLst>
            <pc:docMk/>
            <pc:sldMk cId="2772407630" sldId="2076137631"/>
            <ac:spMk id="5" creationId="{7340DBF5-4C46-4306-B584-61DB62B4E923}"/>
          </ac:spMkLst>
        </pc:spChg>
      </pc:sldChg>
      <pc:sldChg chg="modSp">
        <pc:chgData name="Guest User" userId="S::urn:spo:anon#3d640f30194f164a0566f2c6d10aff35516b8039ef93b87c0d2946fcb0f4f769::" providerId="AD" clId="Web-{CDF5B5BD-CAD3-ECB4-94FD-6ADCD69548C1}" dt="2021-10-04T22:38:44.440" v="302" actId="1076"/>
        <pc:sldMkLst>
          <pc:docMk/>
          <pc:sldMk cId="781562705" sldId="2076137632"/>
        </pc:sldMkLst>
        <pc:spChg chg="mod">
          <ac:chgData name="Guest User" userId="S::urn:spo:anon#3d640f30194f164a0566f2c6d10aff35516b8039ef93b87c0d2946fcb0f4f769::" providerId="AD" clId="Web-{CDF5B5BD-CAD3-ECB4-94FD-6ADCD69548C1}" dt="2021-10-04T22:38:44.440" v="302" actId="1076"/>
          <ac:spMkLst>
            <pc:docMk/>
            <pc:sldMk cId="781562705" sldId="2076137632"/>
            <ac:spMk id="5" creationId="{65E27EAB-C4D5-4958-A120-A053B81450E8}"/>
          </ac:spMkLst>
        </pc:spChg>
      </pc:sldChg>
      <pc:sldChg chg="modSp">
        <pc:chgData name="Guest User" userId="S::urn:spo:anon#3d640f30194f164a0566f2c6d10aff35516b8039ef93b87c0d2946fcb0f4f769::" providerId="AD" clId="Web-{CDF5B5BD-CAD3-ECB4-94FD-6ADCD69548C1}" dt="2021-10-04T22:39:47.145" v="328" actId="1076"/>
        <pc:sldMkLst>
          <pc:docMk/>
          <pc:sldMk cId="2190493376" sldId="2076137639"/>
        </pc:sldMkLst>
        <pc:spChg chg="mod">
          <ac:chgData name="Guest User" userId="S::urn:spo:anon#3d640f30194f164a0566f2c6d10aff35516b8039ef93b87c0d2946fcb0f4f769::" providerId="AD" clId="Web-{CDF5B5BD-CAD3-ECB4-94FD-6ADCD69548C1}" dt="2021-10-04T22:39:47.145" v="328" actId="1076"/>
          <ac:spMkLst>
            <pc:docMk/>
            <pc:sldMk cId="2190493376" sldId="2076137639"/>
            <ac:spMk id="8" creationId="{442639DC-0EFF-4528-A2D6-082ACF0FFB4E}"/>
          </ac:spMkLst>
        </pc:spChg>
        <pc:graphicFrameChg chg="modGraphic">
          <ac:chgData name="Guest User" userId="S::urn:spo:anon#3d640f30194f164a0566f2c6d10aff35516b8039ef93b87c0d2946fcb0f4f769::" providerId="AD" clId="Web-{CDF5B5BD-CAD3-ECB4-94FD-6ADCD69548C1}" dt="2021-10-04T22:39:42.333" v="327" actId="20577"/>
          <ac:graphicFrameMkLst>
            <pc:docMk/>
            <pc:sldMk cId="2190493376" sldId="2076137639"/>
            <ac:graphicFrameMk id="9" creationId="{1973FF15-1ACD-4053-966B-18790558A766}"/>
          </ac:graphicFrameMkLst>
        </pc:graphicFrameChg>
      </pc:sldChg>
      <pc:sldChg chg="addSp delSp modSp">
        <pc:chgData name="Guest User" userId="S::urn:spo:anon#3d640f30194f164a0566f2c6d10aff35516b8039ef93b87c0d2946fcb0f4f769::" providerId="AD" clId="Web-{CDF5B5BD-CAD3-ECB4-94FD-6ADCD69548C1}" dt="2021-10-04T22:37:50.127" v="301" actId="1076"/>
        <pc:sldMkLst>
          <pc:docMk/>
          <pc:sldMk cId="1079000758" sldId="2076137641"/>
        </pc:sldMkLst>
        <pc:spChg chg="mod">
          <ac:chgData name="Guest User" userId="S::urn:spo:anon#3d640f30194f164a0566f2c6d10aff35516b8039ef93b87c0d2946fcb0f4f769::" providerId="AD" clId="Web-{CDF5B5BD-CAD3-ECB4-94FD-6ADCD69548C1}" dt="2021-10-04T22:25:48.638" v="1" actId="20577"/>
          <ac:spMkLst>
            <pc:docMk/>
            <pc:sldMk cId="1079000758" sldId="2076137641"/>
            <ac:spMk id="2" creationId="{B4E93D1D-30EF-4EFE-8985-3762EF635156}"/>
          </ac:spMkLst>
        </pc:spChg>
        <pc:spChg chg="del">
          <ac:chgData name="Guest User" userId="S::urn:spo:anon#3d640f30194f164a0566f2c6d10aff35516b8039ef93b87c0d2946fcb0f4f769::" providerId="AD" clId="Web-{CDF5B5BD-CAD3-ECB4-94FD-6ADCD69548C1}" dt="2021-10-04T22:25:37.138" v="0"/>
          <ac:spMkLst>
            <pc:docMk/>
            <pc:sldMk cId="1079000758" sldId="2076137641"/>
            <ac:spMk id="3" creationId="{7D226CE2-4BAB-4977-933C-1C082BB5652A}"/>
          </ac:spMkLst>
        </pc:spChg>
        <pc:spChg chg="add del mod">
          <ac:chgData name="Guest User" userId="S::urn:spo:anon#3d640f30194f164a0566f2c6d10aff35516b8039ef93b87c0d2946fcb0f4f769::" providerId="AD" clId="Web-{CDF5B5BD-CAD3-ECB4-94FD-6ADCD69548C1}" dt="2021-10-04T22:29:50.910" v="4"/>
          <ac:spMkLst>
            <pc:docMk/>
            <pc:sldMk cId="1079000758" sldId="2076137641"/>
            <ac:spMk id="5" creationId="{F3DA93B4-1D45-44E7-A9FF-3B356D094BB0}"/>
          </ac:spMkLst>
        </pc:spChg>
        <pc:spChg chg="add mod">
          <ac:chgData name="Guest User" userId="S::urn:spo:anon#3d640f30194f164a0566f2c6d10aff35516b8039ef93b87c0d2946fcb0f4f769::" providerId="AD" clId="Web-{CDF5B5BD-CAD3-ECB4-94FD-6ADCD69548C1}" dt="2021-10-04T22:35:09.982" v="271" actId="20577"/>
          <ac:spMkLst>
            <pc:docMk/>
            <pc:sldMk cId="1079000758" sldId="2076137641"/>
            <ac:spMk id="9" creationId="{38582F5B-4BEF-478E-8DBF-5189A5755321}"/>
          </ac:spMkLst>
        </pc:spChg>
        <pc:spChg chg="add mod">
          <ac:chgData name="Guest User" userId="S::urn:spo:anon#3d640f30194f164a0566f2c6d10aff35516b8039ef93b87c0d2946fcb0f4f769::" providerId="AD" clId="Web-{CDF5B5BD-CAD3-ECB4-94FD-6ADCD69548C1}" dt="2021-10-04T22:36:18.296" v="293" actId="1076"/>
          <ac:spMkLst>
            <pc:docMk/>
            <pc:sldMk cId="1079000758" sldId="2076137641"/>
            <ac:spMk id="11" creationId="{539EFCC1-9DE5-44FE-B817-1CA3C90D1517}"/>
          </ac:spMkLst>
        </pc:spChg>
        <pc:picChg chg="add mod ord">
          <ac:chgData name="Guest User" userId="S::urn:spo:anon#3d640f30194f164a0566f2c6d10aff35516b8039ef93b87c0d2946fcb0f4f769::" providerId="AD" clId="Web-{CDF5B5BD-CAD3-ECB4-94FD-6ADCD69548C1}" dt="2021-10-04T22:31:02.850" v="15" actId="1076"/>
          <ac:picMkLst>
            <pc:docMk/>
            <pc:sldMk cId="1079000758" sldId="2076137641"/>
            <ac:picMk id="6" creationId="{355F5D95-EC10-4998-9F4B-9EAA92BC4B77}"/>
          </ac:picMkLst>
        </pc:picChg>
        <pc:picChg chg="del mod">
          <ac:chgData name="Guest User" userId="S::urn:spo:anon#3d640f30194f164a0566f2c6d10aff35516b8039ef93b87c0d2946fcb0f4f769::" providerId="AD" clId="Web-{CDF5B5BD-CAD3-ECB4-94FD-6ADCD69548C1}" dt="2021-10-04T22:27:57.235" v="3"/>
          <ac:picMkLst>
            <pc:docMk/>
            <pc:sldMk cId="1079000758" sldId="2076137641"/>
            <ac:picMk id="7" creationId="{B49F31D0-FCCB-4866-B7D5-DDC3FFE2587E}"/>
          </ac:picMkLst>
        </pc:picChg>
        <pc:picChg chg="add mod ord">
          <ac:chgData name="Guest User" userId="S::urn:spo:anon#3d640f30194f164a0566f2c6d10aff35516b8039ef93b87c0d2946fcb0f4f769::" providerId="AD" clId="Web-{CDF5B5BD-CAD3-ECB4-94FD-6ADCD69548C1}" dt="2021-10-04T22:30:57.662" v="14"/>
          <ac:picMkLst>
            <pc:docMk/>
            <pc:sldMk cId="1079000758" sldId="2076137641"/>
            <ac:picMk id="8" creationId="{EFD95CD9-9390-4957-9447-221E52B6C5F5}"/>
          </ac:picMkLst>
        </pc:picChg>
        <pc:picChg chg="add mod">
          <ac:chgData name="Guest User" userId="S::urn:spo:anon#3d640f30194f164a0566f2c6d10aff35516b8039ef93b87c0d2946fcb0f4f769::" providerId="AD" clId="Web-{CDF5B5BD-CAD3-ECB4-94FD-6ADCD69548C1}" dt="2021-10-04T22:35:30.763" v="274" actId="14100"/>
          <ac:picMkLst>
            <pc:docMk/>
            <pc:sldMk cId="1079000758" sldId="2076137641"/>
            <ac:picMk id="10" creationId="{113357A2-E871-4915-989D-985B58A7667A}"/>
          </ac:picMkLst>
        </pc:picChg>
        <pc:picChg chg="add mod">
          <ac:chgData name="Guest User" userId="S::urn:spo:anon#3d640f30194f164a0566f2c6d10aff35516b8039ef93b87c0d2946fcb0f4f769::" providerId="AD" clId="Web-{CDF5B5BD-CAD3-ECB4-94FD-6ADCD69548C1}" dt="2021-10-04T22:37:13.829" v="297" actId="1076"/>
          <ac:picMkLst>
            <pc:docMk/>
            <pc:sldMk cId="1079000758" sldId="2076137641"/>
            <ac:picMk id="12" creationId="{3E647ECA-CB48-4312-9792-8E429218CF5F}"/>
          </ac:picMkLst>
        </pc:picChg>
        <pc:picChg chg="add mod">
          <ac:chgData name="Guest User" userId="S::urn:spo:anon#3d640f30194f164a0566f2c6d10aff35516b8039ef93b87c0d2946fcb0f4f769::" providerId="AD" clId="Web-{CDF5B5BD-CAD3-ECB4-94FD-6ADCD69548C1}" dt="2021-10-04T22:37:50.127" v="301" actId="1076"/>
          <ac:picMkLst>
            <pc:docMk/>
            <pc:sldMk cId="1079000758" sldId="2076137641"/>
            <ac:picMk id="13" creationId="{BB950C04-BB3C-484F-A0AD-C9D4760C6199}"/>
          </ac:picMkLst>
        </pc:picChg>
      </pc:sldChg>
    </pc:docChg>
  </pc:docChgLst>
  <pc:docChgLst>
    <pc:chgData name="Marc Anderson" userId="773dbba9-beed-4b85-8e2f-1f30db739b2b" providerId="ADAL" clId="{BB658AF9-B6B4-4A94-96A8-C00E94F9A15C}"/>
    <pc:docChg chg="undo custSel addSld delSld modSld modSection">
      <pc:chgData name="Marc Anderson" userId="773dbba9-beed-4b85-8e2f-1f30db739b2b" providerId="ADAL" clId="{BB658AF9-B6B4-4A94-96A8-C00E94F9A15C}" dt="2021-10-19T13:55:10.458" v="2421" actId="13926"/>
      <pc:docMkLst>
        <pc:docMk/>
      </pc:docMkLst>
      <pc:sldChg chg="modSp mod">
        <pc:chgData name="Marc Anderson" userId="773dbba9-beed-4b85-8e2f-1f30db739b2b" providerId="ADAL" clId="{BB658AF9-B6B4-4A94-96A8-C00E94F9A15C}" dt="2021-09-28T14:06:17.324" v="158" actId="14861"/>
        <pc:sldMkLst>
          <pc:docMk/>
          <pc:sldMk cId="1193530258" sldId="274"/>
        </pc:sldMkLst>
        <pc:spChg chg="mod">
          <ac:chgData name="Marc Anderson" userId="773dbba9-beed-4b85-8e2f-1f30db739b2b" providerId="ADAL" clId="{BB658AF9-B6B4-4A94-96A8-C00E94F9A15C}" dt="2021-09-28T14:06:17.324" v="158" actId="14861"/>
          <ac:spMkLst>
            <pc:docMk/>
            <pc:sldMk cId="1193530258" sldId="274"/>
            <ac:spMk id="34" creationId="{E1330ACD-A0CA-4A29-8E8C-6724E44FC6CE}"/>
          </ac:spMkLst>
        </pc:spChg>
        <pc:spChg chg="mod">
          <ac:chgData name="Marc Anderson" userId="773dbba9-beed-4b85-8e2f-1f30db739b2b" providerId="ADAL" clId="{BB658AF9-B6B4-4A94-96A8-C00E94F9A15C}" dt="2021-09-28T14:06:17.324" v="158" actId="14861"/>
          <ac:spMkLst>
            <pc:docMk/>
            <pc:sldMk cId="1193530258" sldId="274"/>
            <ac:spMk id="39" creationId="{03B3ABC3-ABDE-4ABA-BD41-A10F27ED740D}"/>
          </ac:spMkLst>
        </pc:spChg>
      </pc:sldChg>
      <pc:sldChg chg="modSp mod">
        <pc:chgData name="Marc Anderson" userId="773dbba9-beed-4b85-8e2f-1f30db739b2b" providerId="ADAL" clId="{BB658AF9-B6B4-4A94-96A8-C00E94F9A15C}" dt="2021-09-28T14:02:46.027" v="107" actId="20577"/>
        <pc:sldMkLst>
          <pc:docMk/>
          <pc:sldMk cId="2967945684" sldId="277"/>
        </pc:sldMkLst>
        <pc:spChg chg="mod">
          <ac:chgData name="Marc Anderson" userId="773dbba9-beed-4b85-8e2f-1f30db739b2b" providerId="ADAL" clId="{BB658AF9-B6B4-4A94-96A8-C00E94F9A15C}" dt="2021-09-28T14:02:46.027" v="107" actId="20577"/>
          <ac:spMkLst>
            <pc:docMk/>
            <pc:sldMk cId="2967945684" sldId="277"/>
            <ac:spMk id="4" creationId="{A04E16D6-6682-4068-BF11-BA8E4E8E1BBC}"/>
          </ac:spMkLst>
        </pc:spChg>
      </pc:sldChg>
      <pc:sldChg chg="modSp mod">
        <pc:chgData name="Marc Anderson" userId="773dbba9-beed-4b85-8e2f-1f30db739b2b" providerId="ADAL" clId="{BB658AF9-B6B4-4A94-96A8-C00E94F9A15C}" dt="2021-09-28T13:58:25.964" v="60" actId="20577"/>
        <pc:sldMkLst>
          <pc:docMk/>
          <pc:sldMk cId="287163252" sldId="1567"/>
        </pc:sldMkLst>
        <pc:spChg chg="mod">
          <ac:chgData name="Marc Anderson" userId="773dbba9-beed-4b85-8e2f-1f30db739b2b" providerId="ADAL" clId="{BB658AF9-B6B4-4A94-96A8-C00E94F9A15C}" dt="2021-09-28T13:58:04.687" v="21" actId="20577"/>
          <ac:spMkLst>
            <pc:docMk/>
            <pc:sldMk cId="287163252" sldId="1567"/>
            <ac:spMk id="5" creationId="{7D0EEDC6-3E4A-4EFE-A08D-CE06F4DBEEBD}"/>
          </ac:spMkLst>
        </pc:spChg>
        <pc:spChg chg="mod">
          <ac:chgData name="Marc Anderson" userId="773dbba9-beed-4b85-8e2f-1f30db739b2b" providerId="ADAL" clId="{BB658AF9-B6B4-4A94-96A8-C00E94F9A15C}" dt="2021-09-28T13:58:25.964" v="60" actId="20577"/>
          <ac:spMkLst>
            <pc:docMk/>
            <pc:sldMk cId="287163252" sldId="1567"/>
            <ac:spMk id="6" creationId="{80F685C6-5DC5-46C9-BF59-773A01BD9912}"/>
          </ac:spMkLst>
        </pc:spChg>
        <pc:spChg chg="mod">
          <ac:chgData name="Marc Anderson" userId="773dbba9-beed-4b85-8e2f-1f30db739b2b" providerId="ADAL" clId="{BB658AF9-B6B4-4A94-96A8-C00E94F9A15C}" dt="2021-09-28T13:58:10.682" v="37" actId="20577"/>
          <ac:spMkLst>
            <pc:docMk/>
            <pc:sldMk cId="287163252" sldId="1567"/>
            <ac:spMk id="8" creationId="{00000000-0000-0000-0000-000000000000}"/>
          </ac:spMkLst>
        </pc:spChg>
      </pc:sldChg>
      <pc:sldChg chg="addSp delSp modSp mod">
        <pc:chgData name="Marc Anderson" userId="773dbba9-beed-4b85-8e2f-1f30db739b2b" providerId="ADAL" clId="{BB658AF9-B6B4-4A94-96A8-C00E94F9A15C}" dt="2021-10-04T13:27:09.153" v="241" actId="1036"/>
        <pc:sldMkLst>
          <pc:docMk/>
          <pc:sldMk cId="3026554354" sldId="2076136368"/>
        </pc:sldMkLst>
        <pc:spChg chg="mod">
          <ac:chgData name="Marc Anderson" userId="773dbba9-beed-4b85-8e2f-1f30db739b2b" providerId="ADAL" clId="{BB658AF9-B6B4-4A94-96A8-C00E94F9A15C}" dt="2021-10-04T13:27:09.153" v="241" actId="1036"/>
          <ac:spMkLst>
            <pc:docMk/>
            <pc:sldMk cId="3026554354" sldId="2076136368"/>
            <ac:spMk id="7" creationId="{C4FB61B9-EDFC-45C3-89A6-218C9271CCA3}"/>
          </ac:spMkLst>
        </pc:spChg>
        <pc:picChg chg="del">
          <ac:chgData name="Marc Anderson" userId="773dbba9-beed-4b85-8e2f-1f30db739b2b" providerId="ADAL" clId="{BB658AF9-B6B4-4A94-96A8-C00E94F9A15C}" dt="2021-10-04T13:26:48.003" v="196" actId="478"/>
          <ac:picMkLst>
            <pc:docMk/>
            <pc:sldMk cId="3026554354" sldId="2076136368"/>
            <ac:picMk id="6" creationId="{2AB9D132-FCB2-4CEC-B0BB-5C612F3DA3F6}"/>
          </ac:picMkLst>
        </pc:picChg>
        <pc:picChg chg="add mod">
          <ac:chgData name="Marc Anderson" userId="773dbba9-beed-4b85-8e2f-1f30db739b2b" providerId="ADAL" clId="{BB658AF9-B6B4-4A94-96A8-C00E94F9A15C}" dt="2021-10-04T13:27:09.153" v="241" actId="1036"/>
          <ac:picMkLst>
            <pc:docMk/>
            <pc:sldMk cId="3026554354" sldId="2076136368"/>
            <ac:picMk id="8" creationId="{CF79EEEF-1420-4F7C-B0E5-D948DC8CED44}"/>
          </ac:picMkLst>
        </pc:picChg>
      </pc:sldChg>
      <pc:sldChg chg="modSp mod">
        <pc:chgData name="Marc Anderson" userId="773dbba9-beed-4b85-8e2f-1f30db739b2b" providerId="ADAL" clId="{BB658AF9-B6B4-4A94-96A8-C00E94F9A15C}" dt="2021-09-28T14:00:57.736" v="72" actId="20577"/>
        <pc:sldMkLst>
          <pc:docMk/>
          <pc:sldMk cId="587859452" sldId="2076137561"/>
        </pc:sldMkLst>
        <pc:spChg chg="mod">
          <ac:chgData name="Marc Anderson" userId="773dbba9-beed-4b85-8e2f-1f30db739b2b" providerId="ADAL" clId="{BB658AF9-B6B4-4A94-96A8-C00E94F9A15C}" dt="2021-09-28T14:00:57.736" v="72" actId="20577"/>
          <ac:spMkLst>
            <pc:docMk/>
            <pc:sldMk cId="587859452" sldId="2076137561"/>
            <ac:spMk id="8" creationId="{C3FCD026-3DAE-4A55-B71E-B1AF385E8369}"/>
          </ac:spMkLst>
        </pc:spChg>
      </pc:sldChg>
      <pc:sldChg chg="addSp delSp modSp mod">
        <pc:chgData name="Marc Anderson" userId="773dbba9-beed-4b85-8e2f-1f30db739b2b" providerId="ADAL" clId="{BB658AF9-B6B4-4A94-96A8-C00E94F9A15C}" dt="2021-10-19T13:55:10.458" v="2421" actId="13926"/>
        <pc:sldMkLst>
          <pc:docMk/>
          <pc:sldMk cId="59991842" sldId="2076137564"/>
        </pc:sldMkLst>
        <pc:spChg chg="mod">
          <ac:chgData name="Marc Anderson" userId="773dbba9-beed-4b85-8e2f-1f30db739b2b" providerId="ADAL" clId="{BB658AF9-B6B4-4A94-96A8-C00E94F9A15C}" dt="2021-10-05T14:31:50.486" v="2420" actId="20577"/>
          <ac:spMkLst>
            <pc:docMk/>
            <pc:sldMk cId="59991842" sldId="2076137564"/>
            <ac:spMk id="4" creationId="{29FF830E-6DCF-4713-AC5F-D87A49E70DAB}"/>
          </ac:spMkLst>
        </pc:spChg>
        <pc:spChg chg="mod">
          <ac:chgData name="Marc Anderson" userId="773dbba9-beed-4b85-8e2f-1f30db739b2b" providerId="ADAL" clId="{BB658AF9-B6B4-4A94-96A8-C00E94F9A15C}" dt="2021-10-04T13:28:45.104" v="271" actId="13926"/>
          <ac:spMkLst>
            <pc:docMk/>
            <pc:sldMk cId="59991842" sldId="2076137564"/>
            <ac:spMk id="16" creationId="{DBE627C4-AD2C-4C6E-B809-BC8C9F3F0864}"/>
          </ac:spMkLst>
        </pc:spChg>
        <pc:spChg chg="mod">
          <ac:chgData name="Marc Anderson" userId="773dbba9-beed-4b85-8e2f-1f30db739b2b" providerId="ADAL" clId="{BB658AF9-B6B4-4A94-96A8-C00E94F9A15C}" dt="2021-10-05T14:31:36.555" v="2418" actId="403"/>
          <ac:spMkLst>
            <pc:docMk/>
            <pc:sldMk cId="59991842" sldId="2076137564"/>
            <ac:spMk id="18" creationId="{44EF8DFC-4E24-43D9-AB21-D1B2F579166B}"/>
          </ac:spMkLst>
        </pc:spChg>
        <pc:spChg chg="mod">
          <ac:chgData name="Marc Anderson" userId="773dbba9-beed-4b85-8e2f-1f30db739b2b" providerId="ADAL" clId="{BB658AF9-B6B4-4A94-96A8-C00E94F9A15C}" dt="2021-10-19T13:55:10.458" v="2421" actId="13926"/>
          <ac:spMkLst>
            <pc:docMk/>
            <pc:sldMk cId="59991842" sldId="2076137564"/>
            <ac:spMk id="21" creationId="{E648128D-9BB5-4622-A219-A5EBE58D8C5F}"/>
          </ac:spMkLst>
        </pc:spChg>
        <pc:graphicFrameChg chg="add del mod">
          <ac:chgData name="Marc Anderson" userId="773dbba9-beed-4b85-8e2f-1f30db739b2b" providerId="ADAL" clId="{BB658AF9-B6B4-4A94-96A8-C00E94F9A15C}" dt="2021-10-05T13:14:28.042" v="273"/>
          <ac:graphicFrameMkLst>
            <pc:docMk/>
            <pc:sldMk cId="59991842" sldId="2076137564"/>
            <ac:graphicFrameMk id="2" creationId="{B371638C-BC19-489E-9D22-00AFF823D530}"/>
          </ac:graphicFrameMkLst>
        </pc:graphicFrameChg>
      </pc:sldChg>
      <pc:sldChg chg="modSp mod">
        <pc:chgData name="Marc Anderson" userId="773dbba9-beed-4b85-8e2f-1f30db739b2b" providerId="ADAL" clId="{BB658AF9-B6B4-4A94-96A8-C00E94F9A15C}" dt="2021-09-28T14:19:38.093" v="195" actId="1036"/>
        <pc:sldMkLst>
          <pc:docMk/>
          <pc:sldMk cId="429115415" sldId="2076137587"/>
        </pc:sldMkLst>
        <pc:spChg chg="mod">
          <ac:chgData name="Marc Anderson" userId="773dbba9-beed-4b85-8e2f-1f30db739b2b" providerId="ADAL" clId="{BB658AF9-B6B4-4A94-96A8-C00E94F9A15C}" dt="2021-09-28T14:19:38.093" v="195" actId="1036"/>
          <ac:spMkLst>
            <pc:docMk/>
            <pc:sldMk cId="429115415" sldId="2076137587"/>
            <ac:spMk id="3" creationId="{8D173BF7-0506-4C14-B44D-D115B845B058}"/>
          </ac:spMkLst>
        </pc:spChg>
        <pc:graphicFrameChg chg="mod">
          <ac:chgData name="Marc Anderson" userId="773dbba9-beed-4b85-8e2f-1f30db739b2b" providerId="ADAL" clId="{BB658AF9-B6B4-4A94-96A8-C00E94F9A15C}" dt="2021-09-28T14:19:31.627" v="182" actId="20577"/>
          <ac:graphicFrameMkLst>
            <pc:docMk/>
            <pc:sldMk cId="429115415" sldId="2076137587"/>
            <ac:graphicFrameMk id="6" creationId="{7B6270B7-7E45-484E-8232-3BE9CE692F48}"/>
          </ac:graphicFrameMkLst>
        </pc:graphicFrameChg>
      </pc:sldChg>
      <pc:sldChg chg="modNotesTx">
        <pc:chgData name="Marc Anderson" userId="773dbba9-beed-4b85-8e2f-1f30db739b2b" providerId="ADAL" clId="{BB658AF9-B6B4-4A94-96A8-C00E94F9A15C}" dt="2021-10-05T13:34:12.567" v="940" actId="20577"/>
        <pc:sldMkLst>
          <pc:docMk/>
          <pc:sldMk cId="2388914057" sldId="2076137626"/>
        </pc:sldMkLst>
      </pc:sldChg>
      <pc:sldChg chg="modSp mod modNotesTx">
        <pc:chgData name="Marc Anderson" userId="773dbba9-beed-4b85-8e2f-1f30db739b2b" providerId="ADAL" clId="{BB658AF9-B6B4-4A94-96A8-C00E94F9A15C}" dt="2021-10-05T13:34:09.800" v="939" actId="20577"/>
        <pc:sldMkLst>
          <pc:docMk/>
          <pc:sldMk cId="1982402075" sldId="2076137630"/>
        </pc:sldMkLst>
        <pc:graphicFrameChg chg="modGraphic">
          <ac:chgData name="Marc Anderson" userId="773dbba9-beed-4b85-8e2f-1f30db739b2b" providerId="ADAL" clId="{BB658AF9-B6B4-4A94-96A8-C00E94F9A15C}" dt="2021-10-05T13:31:48.634" v="874" actId="20577"/>
          <ac:graphicFrameMkLst>
            <pc:docMk/>
            <pc:sldMk cId="1982402075" sldId="2076137630"/>
            <ac:graphicFrameMk id="7" creationId="{D5E3626A-6A82-4A79-B170-02F15727048B}"/>
          </ac:graphicFrameMkLst>
        </pc:graphicFrameChg>
      </pc:sldChg>
      <pc:sldChg chg="delSp modSp mod modNotesTx">
        <pc:chgData name="Marc Anderson" userId="773dbba9-beed-4b85-8e2f-1f30db739b2b" providerId="ADAL" clId="{BB658AF9-B6B4-4A94-96A8-C00E94F9A15C}" dt="2021-10-05T13:34:03.211" v="936" actId="20577"/>
        <pc:sldMkLst>
          <pc:docMk/>
          <pc:sldMk cId="2772407630" sldId="2076137631"/>
        </pc:sldMkLst>
        <pc:spChg chg="del mod">
          <ac:chgData name="Marc Anderson" userId="773dbba9-beed-4b85-8e2f-1f30db739b2b" providerId="ADAL" clId="{BB658AF9-B6B4-4A94-96A8-C00E94F9A15C}" dt="2021-10-05T13:32:22.689" v="876" actId="478"/>
          <ac:spMkLst>
            <pc:docMk/>
            <pc:sldMk cId="2772407630" sldId="2076137631"/>
            <ac:spMk id="5" creationId="{7340DBF5-4C46-4306-B584-61DB62B4E923}"/>
          </ac:spMkLst>
        </pc:spChg>
        <pc:graphicFrameChg chg="modGraphic">
          <ac:chgData name="Marc Anderson" userId="773dbba9-beed-4b85-8e2f-1f30db739b2b" providerId="ADAL" clId="{BB658AF9-B6B4-4A94-96A8-C00E94F9A15C}" dt="2021-10-05T13:31:00.562" v="805" actId="20577"/>
          <ac:graphicFrameMkLst>
            <pc:docMk/>
            <pc:sldMk cId="2772407630" sldId="2076137631"/>
            <ac:graphicFrameMk id="7" creationId="{D5E3626A-6A82-4A79-B170-02F15727048B}"/>
          </ac:graphicFrameMkLst>
        </pc:graphicFrameChg>
      </pc:sldChg>
      <pc:sldChg chg="modSp mod modNotesTx">
        <pc:chgData name="Marc Anderson" userId="773dbba9-beed-4b85-8e2f-1f30db739b2b" providerId="ADAL" clId="{BB658AF9-B6B4-4A94-96A8-C00E94F9A15C}" dt="2021-10-05T13:34:06.004" v="937" actId="20577"/>
        <pc:sldMkLst>
          <pc:docMk/>
          <pc:sldMk cId="781562705" sldId="2076137632"/>
        </pc:sldMkLst>
        <pc:graphicFrameChg chg="modGraphic">
          <ac:chgData name="Marc Anderson" userId="773dbba9-beed-4b85-8e2f-1f30db739b2b" providerId="ADAL" clId="{BB658AF9-B6B4-4A94-96A8-C00E94F9A15C}" dt="2021-10-05T13:33:42.721" v="935" actId="20577"/>
          <ac:graphicFrameMkLst>
            <pc:docMk/>
            <pc:sldMk cId="781562705" sldId="2076137632"/>
            <ac:graphicFrameMk id="7" creationId="{D5E3626A-6A82-4A79-B170-02F15727048B}"/>
          </ac:graphicFrameMkLst>
        </pc:graphicFrameChg>
      </pc:sldChg>
      <pc:sldChg chg="delCm modNotesTx">
        <pc:chgData name="Marc Anderson" userId="773dbba9-beed-4b85-8e2f-1f30db739b2b" providerId="ADAL" clId="{BB658AF9-B6B4-4A94-96A8-C00E94F9A15C}" dt="2021-10-05T13:34:07.838" v="938" actId="20577"/>
        <pc:sldMkLst>
          <pc:docMk/>
          <pc:sldMk cId="3427175659" sldId="2076137633"/>
        </pc:sldMkLst>
      </pc:sldChg>
      <pc:sldChg chg="del">
        <pc:chgData name="Marc Anderson" userId="773dbba9-beed-4b85-8e2f-1f30db739b2b" providerId="ADAL" clId="{BB658AF9-B6B4-4A94-96A8-C00E94F9A15C}" dt="2021-09-28T14:01:49.940" v="73" actId="47"/>
        <pc:sldMkLst>
          <pc:docMk/>
          <pc:sldMk cId="638014894" sldId="2076137635"/>
        </pc:sldMkLst>
      </pc:sldChg>
      <pc:sldChg chg="del delCm">
        <pc:chgData name="Marc Anderson" userId="773dbba9-beed-4b85-8e2f-1f30db739b2b" providerId="ADAL" clId="{BB658AF9-B6B4-4A94-96A8-C00E94F9A15C}" dt="2021-09-28T14:10:34.266" v="162" actId="47"/>
        <pc:sldMkLst>
          <pc:docMk/>
          <pc:sldMk cId="3045124374" sldId="2076137636"/>
        </pc:sldMkLst>
      </pc:sldChg>
      <pc:sldChg chg="del">
        <pc:chgData name="Marc Anderson" userId="773dbba9-beed-4b85-8e2f-1f30db739b2b" providerId="ADAL" clId="{BB658AF9-B6B4-4A94-96A8-C00E94F9A15C}" dt="2021-09-28T14:01:51.369" v="74" actId="47"/>
        <pc:sldMkLst>
          <pc:docMk/>
          <pc:sldMk cId="2804415573" sldId="2076137637"/>
        </pc:sldMkLst>
      </pc:sldChg>
      <pc:sldChg chg="modNotesTx">
        <pc:chgData name="Marc Anderson" userId="773dbba9-beed-4b85-8e2f-1f30db739b2b" providerId="ADAL" clId="{BB658AF9-B6B4-4A94-96A8-C00E94F9A15C}" dt="2021-10-05T13:24:23.061" v="629" actId="20577"/>
        <pc:sldMkLst>
          <pc:docMk/>
          <pc:sldMk cId="2190493376" sldId="2076137639"/>
        </pc:sldMkLst>
      </pc:sldChg>
      <pc:sldChg chg="modSp mod">
        <pc:chgData name="Marc Anderson" userId="773dbba9-beed-4b85-8e2f-1f30db739b2b" providerId="ADAL" clId="{BB658AF9-B6B4-4A94-96A8-C00E94F9A15C}" dt="2021-09-28T14:04:40.683" v="156" actId="13926"/>
        <pc:sldMkLst>
          <pc:docMk/>
          <pc:sldMk cId="1079000758" sldId="2076137641"/>
        </pc:sldMkLst>
        <pc:spChg chg="mod">
          <ac:chgData name="Marc Anderson" userId="773dbba9-beed-4b85-8e2f-1f30db739b2b" providerId="ADAL" clId="{BB658AF9-B6B4-4A94-96A8-C00E94F9A15C}" dt="2021-09-28T14:04:40.683" v="156" actId="13926"/>
          <ac:spMkLst>
            <pc:docMk/>
            <pc:sldMk cId="1079000758" sldId="2076137641"/>
            <ac:spMk id="2" creationId="{B4E93D1D-30EF-4EFE-8985-3762EF635156}"/>
          </ac:spMkLst>
        </pc:spChg>
      </pc:sldChg>
      <pc:sldChg chg="addSp delSp modSp mod chgLayout modNotesTx">
        <pc:chgData name="Marc Anderson" userId="773dbba9-beed-4b85-8e2f-1f30db739b2b" providerId="ADAL" clId="{BB658AF9-B6B4-4A94-96A8-C00E94F9A15C}" dt="2021-10-05T13:54:20.126" v="1922" actId="20577"/>
        <pc:sldMkLst>
          <pc:docMk/>
          <pc:sldMk cId="3266677439" sldId="2076137642"/>
        </pc:sldMkLst>
        <pc:spChg chg="del mod">
          <ac:chgData name="Marc Anderson" userId="773dbba9-beed-4b85-8e2f-1f30db739b2b" providerId="ADAL" clId="{BB658AF9-B6B4-4A94-96A8-C00E94F9A15C}" dt="2021-10-05T13:51:48.737" v="1790" actId="478"/>
          <ac:spMkLst>
            <pc:docMk/>
            <pc:sldMk cId="3266677439" sldId="2076137642"/>
            <ac:spMk id="2" creationId="{10617A8B-471E-41BD-B9C0-66BFB191803D}"/>
          </ac:spMkLst>
        </pc:spChg>
        <pc:spChg chg="add mod ord">
          <ac:chgData name="Marc Anderson" userId="773dbba9-beed-4b85-8e2f-1f30db739b2b" providerId="ADAL" clId="{BB658AF9-B6B4-4A94-96A8-C00E94F9A15C}" dt="2021-10-05T13:24:45.655" v="630" actId="700"/>
          <ac:spMkLst>
            <pc:docMk/>
            <pc:sldMk cId="3266677439" sldId="2076137642"/>
            <ac:spMk id="4" creationId="{49F5B2D4-0751-4706-8A10-2812BC36722C}"/>
          </ac:spMkLst>
        </pc:spChg>
        <pc:spChg chg="add mod ord">
          <ac:chgData name="Marc Anderson" userId="773dbba9-beed-4b85-8e2f-1f30db739b2b" providerId="ADAL" clId="{BB658AF9-B6B4-4A94-96A8-C00E94F9A15C}" dt="2021-10-05T13:54:20.126" v="1922" actId="20577"/>
          <ac:spMkLst>
            <pc:docMk/>
            <pc:sldMk cId="3266677439" sldId="2076137642"/>
            <ac:spMk id="5" creationId="{F1848D1A-BFC7-47CC-8C4D-A4FECF909FBF}"/>
          </ac:spMkLst>
        </pc:spChg>
        <pc:spChg chg="del mod">
          <ac:chgData name="Marc Anderson" userId="773dbba9-beed-4b85-8e2f-1f30db739b2b" providerId="ADAL" clId="{BB658AF9-B6B4-4A94-96A8-C00E94F9A15C}" dt="2021-10-05T13:17:41.939" v="288"/>
          <ac:spMkLst>
            <pc:docMk/>
            <pc:sldMk cId="3266677439" sldId="2076137642"/>
            <ac:spMk id="8" creationId="{F4340D90-CE4F-44E9-9D19-4713494A4941}"/>
          </ac:spMkLst>
        </pc:spChg>
      </pc:sldChg>
      <pc:sldChg chg="addSp delSp modSp new mod modClrScheme chgLayout">
        <pc:chgData name="Marc Anderson" userId="773dbba9-beed-4b85-8e2f-1f30db739b2b" providerId="ADAL" clId="{BB658AF9-B6B4-4A94-96A8-C00E94F9A15C}" dt="2021-10-05T13:26:49.230" v="668" actId="14100"/>
        <pc:sldMkLst>
          <pc:docMk/>
          <pc:sldMk cId="2543979167" sldId="2076137643"/>
        </pc:sldMkLst>
        <pc:spChg chg="add del">
          <ac:chgData name="Marc Anderson" userId="773dbba9-beed-4b85-8e2f-1f30db739b2b" providerId="ADAL" clId="{BB658AF9-B6B4-4A94-96A8-C00E94F9A15C}" dt="2021-10-05T13:26:45.491" v="666" actId="26606"/>
          <ac:spMkLst>
            <pc:docMk/>
            <pc:sldMk cId="2543979167" sldId="2076137643"/>
            <ac:spMk id="2" creationId="{38D0BFBD-D191-40A9-B335-3DC4079DE445}"/>
          </ac:spMkLst>
        </pc:spChg>
        <pc:spChg chg="add del mod">
          <ac:chgData name="Marc Anderson" userId="773dbba9-beed-4b85-8e2f-1f30db739b2b" providerId="ADAL" clId="{BB658AF9-B6B4-4A94-96A8-C00E94F9A15C}" dt="2021-10-05T13:26:45.491" v="666" actId="26606"/>
          <ac:spMkLst>
            <pc:docMk/>
            <pc:sldMk cId="2543979167" sldId="2076137643"/>
            <ac:spMk id="71" creationId="{3E30AEA7-4F5A-4C75-9043-DACF63A2F5E1}"/>
          </ac:spMkLst>
        </pc:spChg>
        <pc:picChg chg="add mod">
          <ac:chgData name="Marc Anderson" userId="773dbba9-beed-4b85-8e2f-1f30db739b2b" providerId="ADAL" clId="{BB658AF9-B6B4-4A94-96A8-C00E94F9A15C}" dt="2021-10-05T13:26:49.230" v="668" actId="14100"/>
          <ac:picMkLst>
            <pc:docMk/>
            <pc:sldMk cId="2543979167" sldId="2076137643"/>
            <ac:picMk id="2050" creationId="{22E38323-6A41-4B8D-BF16-AD00C9E3881E}"/>
          </ac:picMkLst>
        </pc:picChg>
      </pc:sldChg>
      <pc:sldChg chg="addSp delSp modSp new mod modClrScheme chgLayout modNotesTx">
        <pc:chgData name="Marc Anderson" userId="773dbba9-beed-4b85-8e2f-1f30db739b2b" providerId="ADAL" clId="{BB658AF9-B6B4-4A94-96A8-C00E94F9A15C}" dt="2021-10-05T13:56:24.114" v="2102" actId="5793"/>
        <pc:sldMkLst>
          <pc:docMk/>
          <pc:sldMk cId="3380421213" sldId="2076137644"/>
        </pc:sldMkLst>
        <pc:spChg chg="del mod ord">
          <ac:chgData name="Marc Anderson" userId="773dbba9-beed-4b85-8e2f-1f30db739b2b" providerId="ADAL" clId="{BB658AF9-B6B4-4A94-96A8-C00E94F9A15C}" dt="2021-10-05T13:36:58.687" v="942" actId="700"/>
          <ac:spMkLst>
            <pc:docMk/>
            <pc:sldMk cId="3380421213" sldId="2076137644"/>
            <ac:spMk id="2" creationId="{AF637876-03B6-4EAA-8FA1-F73837F43FD8}"/>
          </ac:spMkLst>
        </pc:spChg>
        <pc:spChg chg="del">
          <ac:chgData name="Marc Anderson" userId="773dbba9-beed-4b85-8e2f-1f30db739b2b" providerId="ADAL" clId="{BB658AF9-B6B4-4A94-96A8-C00E94F9A15C}" dt="2021-10-05T13:36:58.687" v="942" actId="700"/>
          <ac:spMkLst>
            <pc:docMk/>
            <pc:sldMk cId="3380421213" sldId="2076137644"/>
            <ac:spMk id="3" creationId="{C4027939-632D-4F1D-8700-74B75DB70317}"/>
          </ac:spMkLst>
        </pc:spChg>
        <pc:spChg chg="add del mod ord">
          <ac:chgData name="Marc Anderson" userId="773dbba9-beed-4b85-8e2f-1f30db739b2b" providerId="ADAL" clId="{BB658AF9-B6B4-4A94-96A8-C00E94F9A15C}" dt="2021-10-05T13:37:00.505" v="943" actId="700"/>
          <ac:spMkLst>
            <pc:docMk/>
            <pc:sldMk cId="3380421213" sldId="2076137644"/>
            <ac:spMk id="4" creationId="{5BC2CBA9-43BE-46EF-8918-84137E98FCBB}"/>
          </ac:spMkLst>
        </pc:spChg>
        <pc:spChg chg="add mod ord">
          <ac:chgData name="Marc Anderson" userId="773dbba9-beed-4b85-8e2f-1f30db739b2b" providerId="ADAL" clId="{BB658AF9-B6B4-4A94-96A8-C00E94F9A15C}" dt="2021-10-05T13:37:00.505" v="943" actId="700"/>
          <ac:spMkLst>
            <pc:docMk/>
            <pc:sldMk cId="3380421213" sldId="2076137644"/>
            <ac:spMk id="5" creationId="{9B749382-67EA-48B6-A7A9-EFA703413E07}"/>
          </ac:spMkLst>
        </pc:spChg>
        <pc:spChg chg="add mod ord">
          <ac:chgData name="Marc Anderson" userId="773dbba9-beed-4b85-8e2f-1f30db739b2b" providerId="ADAL" clId="{BB658AF9-B6B4-4A94-96A8-C00E94F9A15C}" dt="2021-10-05T13:56:24.114" v="2102" actId="5793"/>
          <ac:spMkLst>
            <pc:docMk/>
            <pc:sldMk cId="3380421213" sldId="2076137644"/>
            <ac:spMk id="6" creationId="{D163C38B-C21A-4D8A-83B6-A81490133A6D}"/>
          </ac:spMkLst>
        </pc:spChg>
      </pc:sldChg>
      <pc:sldChg chg="addSp modSp add mod">
        <pc:chgData name="Marc Anderson" userId="773dbba9-beed-4b85-8e2f-1f30db739b2b" providerId="ADAL" clId="{BB658AF9-B6B4-4A94-96A8-C00E94F9A15C}" dt="2021-10-05T14:05:47.336" v="2373" actId="20577"/>
        <pc:sldMkLst>
          <pc:docMk/>
          <pc:sldMk cId="3016475101" sldId="2076137645"/>
        </pc:sldMkLst>
        <pc:spChg chg="mod">
          <ac:chgData name="Marc Anderson" userId="773dbba9-beed-4b85-8e2f-1f30db739b2b" providerId="ADAL" clId="{BB658AF9-B6B4-4A94-96A8-C00E94F9A15C}" dt="2021-10-05T13:56:34.290" v="2110" actId="20577"/>
          <ac:spMkLst>
            <pc:docMk/>
            <pc:sldMk cId="3016475101" sldId="2076137645"/>
            <ac:spMk id="5" creationId="{9B749382-67EA-48B6-A7A9-EFA703413E07}"/>
          </ac:spMkLst>
        </pc:spChg>
        <pc:spChg chg="mod">
          <ac:chgData name="Marc Anderson" userId="773dbba9-beed-4b85-8e2f-1f30db739b2b" providerId="ADAL" clId="{BB658AF9-B6B4-4A94-96A8-C00E94F9A15C}" dt="2021-10-05T14:05:47.336" v="2373" actId="20577"/>
          <ac:spMkLst>
            <pc:docMk/>
            <pc:sldMk cId="3016475101" sldId="2076137645"/>
            <ac:spMk id="6" creationId="{D163C38B-C21A-4D8A-83B6-A81490133A6D}"/>
          </ac:spMkLst>
        </pc:spChg>
        <pc:picChg chg="add mod">
          <ac:chgData name="Marc Anderson" userId="773dbba9-beed-4b85-8e2f-1f30db739b2b" providerId="ADAL" clId="{BB658AF9-B6B4-4A94-96A8-C00E94F9A15C}" dt="2021-10-05T14:02:48.630" v="2287" actId="1076"/>
          <ac:picMkLst>
            <pc:docMk/>
            <pc:sldMk cId="3016475101" sldId="2076137645"/>
            <ac:picMk id="3074" creationId="{7B1EFA3E-CDC5-4144-8641-C3CDD78563CC}"/>
          </ac:picMkLst>
        </pc:picChg>
      </pc:sldChg>
    </pc:docChg>
  </pc:docChgLst>
  <pc:docChgLst>
    <pc:chgData name="Marc Anderson" userId="S::marc.anderson@sympraxisconsulting.com::773dbba9-beed-4b85-8e2f-1f30db739b2b" providerId="AD" clId="Web-{7128E93B-0E5A-CD74-B1E3-0F2FB077CB35}"/>
    <pc:docChg chg="modSld">
      <pc:chgData name="Marc Anderson" userId="S::marc.anderson@sympraxisconsulting.com::773dbba9-beed-4b85-8e2f-1f30db739b2b" providerId="AD" clId="Web-{7128E93B-0E5A-CD74-B1E3-0F2FB077CB35}" dt="2021-09-21T15:42:01.872" v="2" actId="1076"/>
      <pc:docMkLst>
        <pc:docMk/>
      </pc:docMkLst>
      <pc:sldChg chg="modSp">
        <pc:chgData name="Marc Anderson" userId="S::marc.anderson@sympraxisconsulting.com::773dbba9-beed-4b85-8e2f-1f30db739b2b" providerId="AD" clId="Web-{7128E93B-0E5A-CD74-B1E3-0F2FB077CB35}" dt="2021-09-21T15:42:01.872" v="2" actId="1076"/>
        <pc:sldMkLst>
          <pc:docMk/>
          <pc:sldMk cId="2967945684" sldId="277"/>
        </pc:sldMkLst>
        <pc:spChg chg="mod">
          <ac:chgData name="Marc Anderson" userId="S::marc.anderson@sympraxisconsulting.com::773dbba9-beed-4b85-8e2f-1f30db739b2b" providerId="AD" clId="Web-{7128E93B-0E5A-CD74-B1E3-0F2FB077CB35}" dt="2021-09-21T15:42:01.872" v="2" actId="1076"/>
          <ac:spMkLst>
            <pc:docMk/>
            <pc:sldMk cId="2967945684" sldId="277"/>
            <ac:spMk id="4" creationId="{A04E16D6-6682-4068-BF11-BA8E4E8E1BBC}"/>
          </ac:spMkLst>
        </pc:spChg>
      </pc:sldChg>
    </pc:docChg>
  </pc:docChgLst>
  <pc:docChgLst>
    <pc:chgData name="Simon Hudson" userId="51daab4f-8403-4959-818b-1ed8b2e0b457" providerId="ADAL" clId="{50E84753-35AE-4346-8DE9-46039018FF48}"/>
    <pc:docChg chg="undo redo custSel addSld delSld modSld modMainMaster modSection">
      <pc:chgData name="Simon Hudson" userId="51daab4f-8403-4959-818b-1ed8b2e0b457" providerId="ADAL" clId="{50E84753-35AE-4346-8DE9-46039018FF48}" dt="2021-08-24T15:14:30.634" v="5424" actId="255"/>
      <pc:docMkLst>
        <pc:docMk/>
      </pc:docMkLst>
      <pc:sldChg chg="addSp delSp modSp mod modNotesTx">
        <pc:chgData name="Simon Hudson" userId="51daab4f-8403-4959-818b-1ed8b2e0b457" providerId="ADAL" clId="{50E84753-35AE-4346-8DE9-46039018FF48}" dt="2021-08-24T13:47:38.264" v="4809"/>
        <pc:sldMkLst>
          <pc:docMk/>
          <pc:sldMk cId="1193530258" sldId="274"/>
        </pc:sldMkLst>
        <pc:spChg chg="mod">
          <ac:chgData name="Simon Hudson" userId="51daab4f-8403-4959-818b-1ed8b2e0b457" providerId="ADAL" clId="{50E84753-35AE-4346-8DE9-46039018FF48}" dt="2021-08-10T15:01:31.813" v="942" actId="1035"/>
          <ac:spMkLst>
            <pc:docMk/>
            <pc:sldMk cId="1193530258" sldId="274"/>
            <ac:spMk id="21" creationId="{1AFD838D-4C2B-453F-9105-EBB2E6F5808B}"/>
          </ac:spMkLst>
        </pc:spChg>
        <pc:spChg chg="mod">
          <ac:chgData name="Simon Hudson" userId="51daab4f-8403-4959-818b-1ed8b2e0b457" providerId="ADAL" clId="{50E84753-35AE-4346-8DE9-46039018FF48}" dt="2021-08-24T13:47:01.345" v="4766" actId="1036"/>
          <ac:spMkLst>
            <pc:docMk/>
            <pc:sldMk cId="1193530258" sldId="274"/>
            <ac:spMk id="25" creationId="{5B02499B-CC0D-45BD-BDA0-9EDECEBFCD3E}"/>
          </ac:spMkLst>
        </pc:spChg>
        <pc:spChg chg="add mod">
          <ac:chgData name="Simon Hudson" userId="51daab4f-8403-4959-818b-1ed8b2e0b457" providerId="ADAL" clId="{50E84753-35AE-4346-8DE9-46039018FF48}" dt="2021-08-24T13:00:40.521" v="4659"/>
          <ac:spMkLst>
            <pc:docMk/>
            <pc:sldMk cId="1193530258" sldId="274"/>
            <ac:spMk id="34" creationId="{E1330ACD-A0CA-4A29-8E8C-6724E44FC6CE}"/>
          </ac:spMkLst>
        </pc:spChg>
        <pc:spChg chg="mod">
          <ac:chgData name="Simon Hudson" userId="51daab4f-8403-4959-818b-1ed8b2e0b457" providerId="ADAL" clId="{50E84753-35AE-4346-8DE9-46039018FF48}" dt="2021-08-10T15:01:31.813" v="942" actId="1035"/>
          <ac:spMkLst>
            <pc:docMk/>
            <pc:sldMk cId="1193530258" sldId="274"/>
            <ac:spMk id="35" creationId="{FB2B17E0-8061-426D-8D85-AB0B12E51805}"/>
          </ac:spMkLst>
        </pc:spChg>
        <pc:spChg chg="mod">
          <ac:chgData name="Simon Hudson" userId="51daab4f-8403-4959-818b-1ed8b2e0b457" providerId="ADAL" clId="{50E84753-35AE-4346-8DE9-46039018FF48}" dt="2021-08-10T15:01:31.813" v="942" actId="1035"/>
          <ac:spMkLst>
            <pc:docMk/>
            <pc:sldMk cId="1193530258" sldId="274"/>
            <ac:spMk id="37" creationId="{2033517C-0C2B-4EE0-8664-5E9391704638}"/>
          </ac:spMkLst>
        </pc:spChg>
        <pc:spChg chg="add del mod">
          <ac:chgData name="Simon Hudson" userId="51daab4f-8403-4959-818b-1ed8b2e0b457" providerId="ADAL" clId="{50E84753-35AE-4346-8DE9-46039018FF48}" dt="2021-08-24T13:47:38.264" v="4809"/>
          <ac:spMkLst>
            <pc:docMk/>
            <pc:sldMk cId="1193530258" sldId="274"/>
            <ac:spMk id="38" creationId="{7127B9AE-710A-4638-A46A-84B8EA1E15D3}"/>
          </ac:spMkLst>
        </pc:spChg>
        <pc:spChg chg="add mod">
          <ac:chgData name="Simon Hudson" userId="51daab4f-8403-4959-818b-1ed8b2e0b457" providerId="ADAL" clId="{50E84753-35AE-4346-8DE9-46039018FF48}" dt="2021-08-24T13:47:32.070" v="4805"/>
          <ac:spMkLst>
            <pc:docMk/>
            <pc:sldMk cId="1193530258" sldId="274"/>
            <ac:spMk id="39" creationId="{03B3ABC3-ABDE-4ABA-BD41-A10F27ED740D}"/>
          </ac:spMkLst>
        </pc:spChg>
        <pc:spChg chg="del mod">
          <ac:chgData name="Simon Hudson" userId="51daab4f-8403-4959-818b-1ed8b2e0b457" providerId="ADAL" clId="{50E84753-35AE-4346-8DE9-46039018FF48}" dt="2021-08-24T13:47:38.256" v="4807" actId="21"/>
          <ac:spMkLst>
            <pc:docMk/>
            <pc:sldMk cId="1193530258" sldId="274"/>
            <ac:spMk id="47" creationId="{1A16A868-AD43-489D-9D34-1D678A29A122}"/>
          </ac:spMkLst>
        </pc:spChg>
        <pc:spChg chg="mod">
          <ac:chgData name="Simon Hudson" userId="51daab4f-8403-4959-818b-1ed8b2e0b457" providerId="ADAL" clId="{50E84753-35AE-4346-8DE9-46039018FF48}" dt="2021-08-24T13:47:01.345" v="4766" actId="1036"/>
          <ac:spMkLst>
            <pc:docMk/>
            <pc:sldMk cId="1193530258" sldId="274"/>
            <ac:spMk id="73" creationId="{B3938402-29CD-4720-8A2D-DB9F06141D09}"/>
          </ac:spMkLst>
        </pc:spChg>
        <pc:spChg chg="mod">
          <ac:chgData name="Simon Hudson" userId="51daab4f-8403-4959-818b-1ed8b2e0b457" providerId="ADAL" clId="{50E84753-35AE-4346-8DE9-46039018FF48}" dt="2021-08-24T13:47:01.345" v="4766" actId="1036"/>
          <ac:spMkLst>
            <pc:docMk/>
            <pc:sldMk cId="1193530258" sldId="274"/>
            <ac:spMk id="88" creationId="{A4DEA154-CFB8-4ABD-81C3-A216136AF327}"/>
          </ac:spMkLst>
        </pc:spChg>
        <pc:graphicFrameChg chg="mod">
          <ac:chgData name="Simon Hudson" userId="51daab4f-8403-4959-818b-1ed8b2e0b457" providerId="ADAL" clId="{50E84753-35AE-4346-8DE9-46039018FF48}" dt="2021-08-24T13:46:36.279" v="4740"/>
          <ac:graphicFrameMkLst>
            <pc:docMk/>
            <pc:sldMk cId="1193530258" sldId="274"/>
            <ac:graphicFrameMk id="2" creationId="{FC902624-354B-453B-BE91-C0076C214382}"/>
          </ac:graphicFrameMkLst>
        </pc:graphicFrameChg>
      </pc:sldChg>
      <pc:sldChg chg="modSp mod modClrScheme chgLayout">
        <pc:chgData name="Simon Hudson" userId="51daab4f-8403-4959-818b-1ed8b2e0b457" providerId="ADAL" clId="{50E84753-35AE-4346-8DE9-46039018FF48}" dt="2021-08-10T16:38:10.588" v="4143" actId="27636"/>
        <pc:sldMkLst>
          <pc:docMk/>
          <pc:sldMk cId="2967945684" sldId="277"/>
        </pc:sldMkLst>
        <pc:spChg chg="mod ord">
          <ac:chgData name="Simon Hudson" userId="51daab4f-8403-4959-818b-1ed8b2e0b457" providerId="ADAL" clId="{50E84753-35AE-4346-8DE9-46039018FF48}" dt="2021-08-10T16:38:10.588" v="4143" actId="27636"/>
          <ac:spMkLst>
            <pc:docMk/>
            <pc:sldMk cId="2967945684" sldId="277"/>
            <ac:spMk id="2" creationId="{4D61BE38-EB50-48A0-9D32-853A554C7127}"/>
          </ac:spMkLst>
        </pc:spChg>
        <pc:spChg chg="mod ord">
          <ac:chgData name="Simon Hudson" userId="51daab4f-8403-4959-818b-1ed8b2e0b457" providerId="ADAL" clId="{50E84753-35AE-4346-8DE9-46039018FF48}" dt="2021-08-10T16:34:41.334" v="4093" actId="700"/>
          <ac:spMkLst>
            <pc:docMk/>
            <pc:sldMk cId="2967945684" sldId="277"/>
            <ac:spMk id="4" creationId="{A04E16D6-6682-4068-BF11-BA8E4E8E1BBC}"/>
          </ac:spMkLst>
        </pc:spChg>
      </pc:sldChg>
      <pc:sldChg chg="addSp modSp mod chgLayout">
        <pc:chgData name="Simon Hudson" userId="51daab4f-8403-4959-818b-1ed8b2e0b457" providerId="ADAL" clId="{50E84753-35AE-4346-8DE9-46039018FF48}" dt="2021-08-24T12:58:58.621" v="4615" actId="404"/>
        <pc:sldMkLst>
          <pc:docMk/>
          <pc:sldMk cId="287163252" sldId="1567"/>
        </pc:sldMkLst>
        <pc:spChg chg="add mod">
          <ac:chgData name="Simon Hudson" userId="51daab4f-8403-4959-818b-1ed8b2e0b457" providerId="ADAL" clId="{50E84753-35AE-4346-8DE9-46039018FF48}" dt="2021-08-23T11:04:21.332" v="4609" actId="108"/>
          <ac:spMkLst>
            <pc:docMk/>
            <pc:sldMk cId="287163252" sldId="1567"/>
            <ac:spMk id="5" creationId="{7D0EEDC6-3E4A-4EFE-A08D-CE06F4DBEEBD}"/>
          </ac:spMkLst>
        </pc:spChg>
        <pc:spChg chg="mod ord">
          <ac:chgData name="Simon Hudson" userId="51daab4f-8403-4959-818b-1ed8b2e0b457" providerId="ADAL" clId="{50E84753-35AE-4346-8DE9-46039018FF48}" dt="2021-08-10T16:29:20.198" v="4061" actId="700"/>
          <ac:spMkLst>
            <pc:docMk/>
            <pc:sldMk cId="287163252" sldId="1567"/>
            <ac:spMk id="7" creationId="{00000000-0000-0000-0000-000000000000}"/>
          </ac:spMkLst>
        </pc:spChg>
        <pc:spChg chg="mod ord">
          <ac:chgData name="Simon Hudson" userId="51daab4f-8403-4959-818b-1ed8b2e0b457" providerId="ADAL" clId="{50E84753-35AE-4346-8DE9-46039018FF48}" dt="2021-08-24T12:58:58.621" v="4615" actId="404"/>
          <ac:spMkLst>
            <pc:docMk/>
            <pc:sldMk cId="287163252" sldId="1567"/>
            <ac:spMk id="8" creationId="{00000000-0000-0000-0000-000000000000}"/>
          </ac:spMkLst>
        </pc:spChg>
      </pc:sldChg>
      <pc:sldChg chg="modSp mod modClrScheme chgLayout">
        <pc:chgData name="Simon Hudson" userId="51daab4f-8403-4959-818b-1ed8b2e0b457" providerId="ADAL" clId="{50E84753-35AE-4346-8DE9-46039018FF48}" dt="2021-08-10T16:25:00.042" v="4044" actId="700"/>
        <pc:sldMkLst>
          <pc:docMk/>
          <pc:sldMk cId="3158043784" sldId="2068"/>
        </pc:sldMkLst>
        <pc:spChg chg="mod">
          <ac:chgData name="Simon Hudson" userId="51daab4f-8403-4959-818b-1ed8b2e0b457" providerId="ADAL" clId="{50E84753-35AE-4346-8DE9-46039018FF48}" dt="2021-08-10T14:58:54.013" v="869" actId="113"/>
          <ac:spMkLst>
            <pc:docMk/>
            <pc:sldMk cId="3158043784" sldId="2068"/>
            <ac:spMk id="8" creationId="{00000000-0000-0000-0000-000000000000}"/>
          </ac:spMkLst>
        </pc:spChg>
        <pc:grpChg chg="mod">
          <ac:chgData name="Simon Hudson" userId="51daab4f-8403-4959-818b-1ed8b2e0b457" providerId="ADAL" clId="{50E84753-35AE-4346-8DE9-46039018FF48}" dt="2021-08-10T14:58:44.152" v="867" actId="1076"/>
          <ac:grpSpMkLst>
            <pc:docMk/>
            <pc:sldMk cId="3158043784" sldId="2068"/>
            <ac:grpSpMk id="11" creationId="{EA30E457-7E68-4103-8715-5D173D7E0A2E}"/>
          </ac:grpSpMkLst>
        </pc:grpChg>
      </pc:sldChg>
      <pc:sldChg chg="setBg">
        <pc:chgData name="Simon Hudson" userId="51daab4f-8403-4959-818b-1ed8b2e0b457" providerId="ADAL" clId="{50E84753-35AE-4346-8DE9-46039018FF48}" dt="2021-08-10T16:23:15.975" v="4040"/>
        <pc:sldMkLst>
          <pc:docMk/>
          <pc:sldMk cId="4039685786" sldId="2076136275"/>
        </pc:sldMkLst>
      </pc:sldChg>
      <pc:sldChg chg="modSp mod modClrScheme chgLayout">
        <pc:chgData name="Simon Hudson" userId="51daab4f-8403-4959-818b-1ed8b2e0b457" providerId="ADAL" clId="{50E84753-35AE-4346-8DE9-46039018FF48}" dt="2021-08-24T13:01:40.183" v="4688" actId="5793"/>
        <pc:sldMkLst>
          <pc:docMk/>
          <pc:sldMk cId="3026554354" sldId="2076136368"/>
        </pc:sldMkLst>
        <pc:spChg chg="mod ord">
          <ac:chgData name="Simon Hudson" userId="51daab4f-8403-4959-818b-1ed8b2e0b457" providerId="ADAL" clId="{50E84753-35AE-4346-8DE9-46039018FF48}" dt="2021-08-10T16:38:10.572" v="4139" actId="27636"/>
          <ac:spMkLst>
            <pc:docMk/>
            <pc:sldMk cId="3026554354" sldId="2076136368"/>
            <ac:spMk id="2" creationId="{09B2C8F8-BFC7-4329-B385-95CF764182F2}"/>
          </ac:spMkLst>
        </pc:spChg>
        <pc:spChg chg="mod ord">
          <ac:chgData name="Simon Hudson" userId="51daab4f-8403-4959-818b-1ed8b2e0b457" providerId="ADAL" clId="{50E84753-35AE-4346-8DE9-46039018FF48}" dt="2021-08-24T13:01:40.183" v="4688" actId="5793"/>
          <ac:spMkLst>
            <pc:docMk/>
            <pc:sldMk cId="3026554354" sldId="2076136368"/>
            <ac:spMk id="3" creationId="{3E442AEA-5790-49CA-8E96-88303CDBF15B}"/>
          </ac:spMkLst>
        </pc:spChg>
      </pc:sldChg>
      <pc:sldChg chg="addSp delSp modSp mod modClrScheme chgLayout">
        <pc:chgData name="Simon Hudson" userId="51daab4f-8403-4959-818b-1ed8b2e0b457" providerId="ADAL" clId="{50E84753-35AE-4346-8DE9-46039018FF48}" dt="2021-08-24T13:48:08.743" v="4832" actId="108"/>
        <pc:sldMkLst>
          <pc:docMk/>
          <pc:sldMk cId="143671092" sldId="2076137545"/>
        </pc:sldMkLst>
        <pc:spChg chg="add mod">
          <ac:chgData name="Simon Hudson" userId="51daab4f-8403-4959-818b-1ed8b2e0b457" providerId="ADAL" clId="{50E84753-35AE-4346-8DE9-46039018FF48}" dt="2021-08-24T13:48:08.743" v="4832" actId="108"/>
          <ac:spMkLst>
            <pc:docMk/>
            <pc:sldMk cId="143671092" sldId="2076137545"/>
            <ac:spMk id="2" creationId="{DBDA2B61-7736-48C2-BE51-118DE419CDAA}"/>
          </ac:spMkLst>
        </pc:spChg>
        <pc:spChg chg="mod">
          <ac:chgData name="Simon Hudson" userId="51daab4f-8403-4959-818b-1ed8b2e0b457" providerId="ADAL" clId="{50E84753-35AE-4346-8DE9-46039018FF48}" dt="2021-08-10T14:04:22.576" v="0" actId="1076"/>
          <ac:spMkLst>
            <pc:docMk/>
            <pc:sldMk cId="143671092" sldId="2076137545"/>
            <ac:spMk id="7" creationId="{C7E331E1-9634-4301-9085-B33BB511686D}"/>
          </ac:spMkLst>
        </pc:spChg>
        <pc:spChg chg="add del mod">
          <ac:chgData name="Simon Hudson" userId="51daab4f-8403-4959-818b-1ed8b2e0b457" providerId="ADAL" clId="{50E84753-35AE-4346-8DE9-46039018FF48}" dt="2021-08-24T13:47:59.834" v="4827" actId="478"/>
          <ac:spMkLst>
            <pc:docMk/>
            <pc:sldMk cId="143671092" sldId="2076137545"/>
            <ac:spMk id="26" creationId="{6AE59EF5-A296-41D4-8C2A-57424442786D}"/>
          </ac:spMkLst>
        </pc:spChg>
        <pc:grpChg chg="mod">
          <ac:chgData name="Simon Hudson" userId="51daab4f-8403-4959-818b-1ed8b2e0b457" providerId="ADAL" clId="{50E84753-35AE-4346-8DE9-46039018FF48}" dt="2021-08-10T14:08:06.948" v="51" actId="14100"/>
          <ac:grpSpMkLst>
            <pc:docMk/>
            <pc:sldMk cId="143671092" sldId="2076137545"/>
            <ac:grpSpMk id="12" creationId="{C48D6E51-64A4-42AB-B3D5-F4F94234CAD9}"/>
          </ac:grpSpMkLst>
        </pc:grpChg>
        <pc:picChg chg="add mod modCrop">
          <ac:chgData name="Simon Hudson" userId="51daab4f-8403-4959-818b-1ed8b2e0b457" providerId="ADAL" clId="{50E84753-35AE-4346-8DE9-46039018FF48}" dt="2021-08-10T15:02:52.927" v="945"/>
          <ac:picMkLst>
            <pc:docMk/>
            <pc:sldMk cId="143671092" sldId="2076137545"/>
            <ac:picMk id="6" creationId="{F755D0C5-F4DD-4725-B4A8-FE5E8E9BFB7D}"/>
          </ac:picMkLst>
        </pc:picChg>
      </pc:sldChg>
      <pc:sldChg chg="modSp mod modClrScheme chgLayout modNotesTx">
        <pc:chgData name="Simon Hudson" userId="51daab4f-8403-4959-818b-1ed8b2e0b457" providerId="ADAL" clId="{50E84753-35AE-4346-8DE9-46039018FF48}" dt="2021-08-24T13:02:58.853" v="4697" actId="20577"/>
        <pc:sldMkLst>
          <pc:docMk/>
          <pc:sldMk cId="587859452" sldId="2076137561"/>
        </pc:sldMkLst>
        <pc:spChg chg="mod">
          <ac:chgData name="Simon Hudson" userId="51daab4f-8403-4959-818b-1ed8b2e0b457" providerId="ADAL" clId="{50E84753-35AE-4346-8DE9-46039018FF48}" dt="2021-08-24T13:01:56.467" v="4692" actId="403"/>
          <ac:spMkLst>
            <pc:docMk/>
            <pc:sldMk cId="587859452" sldId="2076137561"/>
            <ac:spMk id="8" creationId="{C3FCD026-3DAE-4A55-B71E-B1AF385E8369}"/>
          </ac:spMkLst>
        </pc:spChg>
      </pc:sldChg>
      <pc:sldChg chg="modSp mod modClrScheme addCm delCm modCm chgLayout">
        <pc:chgData name="Simon Hudson" userId="51daab4f-8403-4959-818b-1ed8b2e0b457" providerId="ADAL" clId="{50E84753-35AE-4346-8DE9-46039018FF48}" dt="2021-08-10T16:25:00.042" v="4044" actId="700"/>
        <pc:sldMkLst>
          <pc:docMk/>
          <pc:sldMk cId="59991842" sldId="2076137564"/>
        </pc:sldMkLst>
        <pc:spChg chg="mod">
          <ac:chgData name="Simon Hudson" userId="51daab4f-8403-4959-818b-1ed8b2e0b457" providerId="ADAL" clId="{50E84753-35AE-4346-8DE9-46039018FF48}" dt="2021-08-10T15:03:40.581" v="948" actId="13926"/>
          <ac:spMkLst>
            <pc:docMk/>
            <pc:sldMk cId="59991842" sldId="2076137564"/>
            <ac:spMk id="4" creationId="{29FF830E-6DCF-4713-AC5F-D87A49E70DAB}"/>
          </ac:spMkLst>
        </pc:spChg>
        <pc:spChg chg="mod">
          <ac:chgData name="Simon Hudson" userId="51daab4f-8403-4959-818b-1ed8b2e0b457" providerId="ADAL" clId="{50E84753-35AE-4346-8DE9-46039018FF48}" dt="2021-08-10T15:06:56.260" v="1004" actId="20577"/>
          <ac:spMkLst>
            <pc:docMk/>
            <pc:sldMk cId="59991842" sldId="2076137564"/>
            <ac:spMk id="16" creationId="{DBE627C4-AD2C-4C6E-B809-BC8C9F3F0864}"/>
          </ac:spMkLst>
        </pc:spChg>
        <pc:spChg chg="mod">
          <ac:chgData name="Simon Hudson" userId="51daab4f-8403-4959-818b-1ed8b2e0b457" providerId="ADAL" clId="{50E84753-35AE-4346-8DE9-46039018FF48}" dt="2021-08-10T15:09:45.821" v="1021" actId="20577"/>
          <ac:spMkLst>
            <pc:docMk/>
            <pc:sldMk cId="59991842" sldId="2076137564"/>
            <ac:spMk id="21" creationId="{E648128D-9BB5-4622-A219-A5EBE58D8C5F}"/>
          </ac:spMkLst>
        </pc:spChg>
      </pc:sldChg>
      <pc:sldChg chg="modSp mod">
        <pc:chgData name="Simon Hudson" userId="51daab4f-8403-4959-818b-1ed8b2e0b457" providerId="ADAL" clId="{50E84753-35AE-4346-8DE9-46039018FF48}" dt="2021-08-10T16:38:33.823" v="4149" actId="27636"/>
        <pc:sldMkLst>
          <pc:docMk/>
          <pc:sldMk cId="429115415" sldId="2076137587"/>
        </pc:sldMkLst>
        <pc:spChg chg="mod">
          <ac:chgData name="Simon Hudson" userId="51daab4f-8403-4959-818b-1ed8b2e0b457" providerId="ADAL" clId="{50E84753-35AE-4346-8DE9-46039018FF48}" dt="2021-08-10T16:38:33.823" v="4149" actId="27636"/>
          <ac:spMkLst>
            <pc:docMk/>
            <pc:sldMk cId="429115415" sldId="2076137587"/>
            <ac:spMk id="2" creationId="{A597C3DD-4DD6-4A2F-B89C-49F294DF6CCD}"/>
          </ac:spMkLst>
        </pc:spChg>
      </pc:sldChg>
      <pc:sldChg chg="modSp mod modNotesTx">
        <pc:chgData name="Simon Hudson" userId="51daab4f-8403-4959-818b-1ed8b2e0b457" providerId="ADAL" clId="{50E84753-35AE-4346-8DE9-46039018FF48}" dt="2021-08-10T15:16:26.026" v="1127" actId="6549"/>
        <pc:sldMkLst>
          <pc:docMk/>
          <pc:sldMk cId="994704777" sldId="2076137610"/>
        </pc:sldMkLst>
        <pc:spChg chg="mod">
          <ac:chgData name="Simon Hudson" userId="51daab4f-8403-4959-818b-1ed8b2e0b457" providerId="ADAL" clId="{50E84753-35AE-4346-8DE9-46039018FF48}" dt="2021-08-10T15:11:00.972" v="1025" actId="6549"/>
          <ac:spMkLst>
            <pc:docMk/>
            <pc:sldMk cId="994704777" sldId="2076137610"/>
            <ac:spMk id="2" creationId="{4356C370-E3E6-44D8-BB3F-2BEC6011F264}"/>
          </ac:spMkLst>
        </pc:spChg>
        <pc:spChg chg="mod">
          <ac:chgData name="Simon Hudson" userId="51daab4f-8403-4959-818b-1ed8b2e0b457" providerId="ADAL" clId="{50E84753-35AE-4346-8DE9-46039018FF48}" dt="2021-08-10T15:12:04.247" v="1032" actId="20577"/>
          <ac:spMkLst>
            <pc:docMk/>
            <pc:sldMk cId="994704777" sldId="2076137610"/>
            <ac:spMk id="3" creationId="{50902084-79A3-4DF6-BEC9-51C67A68BAC7}"/>
          </ac:spMkLst>
        </pc:spChg>
        <pc:spChg chg="mod">
          <ac:chgData name="Simon Hudson" userId="51daab4f-8403-4959-818b-1ed8b2e0b457" providerId="ADAL" clId="{50E84753-35AE-4346-8DE9-46039018FF48}" dt="2021-08-10T15:16:26.026" v="1127" actId="6549"/>
          <ac:spMkLst>
            <pc:docMk/>
            <pc:sldMk cId="994704777" sldId="2076137610"/>
            <ac:spMk id="4" creationId="{0065BA84-523E-464B-A6D5-F3BDCDAD6394}"/>
          </ac:spMkLst>
        </pc:spChg>
      </pc:sldChg>
      <pc:sldChg chg="addSp delSp modSp mod modClrScheme chgLayout">
        <pc:chgData name="Simon Hudson" userId="51daab4f-8403-4959-818b-1ed8b2e0b457" providerId="ADAL" clId="{50E84753-35AE-4346-8DE9-46039018FF48}" dt="2021-08-11T07:29:07.781" v="4603" actId="1076"/>
        <pc:sldMkLst>
          <pc:docMk/>
          <pc:sldMk cId="1653058467" sldId="2076137611"/>
        </pc:sldMkLst>
        <pc:spChg chg="mod ord">
          <ac:chgData name="Simon Hudson" userId="51daab4f-8403-4959-818b-1ed8b2e0b457" providerId="ADAL" clId="{50E84753-35AE-4346-8DE9-46039018FF48}" dt="2021-08-10T15:21:08.009" v="1247" actId="700"/>
          <ac:spMkLst>
            <pc:docMk/>
            <pc:sldMk cId="1653058467" sldId="2076137611"/>
            <ac:spMk id="2" creationId="{4356C370-E3E6-44D8-BB3F-2BEC6011F264}"/>
          </ac:spMkLst>
        </pc:spChg>
        <pc:spChg chg="mod ord">
          <ac:chgData name="Simon Hudson" userId="51daab4f-8403-4959-818b-1ed8b2e0b457" providerId="ADAL" clId="{50E84753-35AE-4346-8DE9-46039018FF48}" dt="2021-08-11T07:28:45.994" v="4597" actId="403"/>
          <ac:spMkLst>
            <pc:docMk/>
            <pc:sldMk cId="1653058467" sldId="2076137611"/>
            <ac:spMk id="3" creationId="{50902084-79A3-4DF6-BEC9-51C67A68BAC7}"/>
          </ac:spMkLst>
        </pc:spChg>
        <pc:spChg chg="add del mod ord">
          <ac:chgData name="Simon Hudson" userId="51daab4f-8403-4959-818b-1ed8b2e0b457" providerId="ADAL" clId="{50E84753-35AE-4346-8DE9-46039018FF48}" dt="2021-08-10T15:19:20.504" v="1213" actId="6264"/>
          <ac:spMkLst>
            <pc:docMk/>
            <pc:sldMk cId="1653058467" sldId="2076137611"/>
            <ac:spMk id="4" creationId="{C3064FD9-2E85-4638-85E9-78B0EE20FF8E}"/>
          </ac:spMkLst>
        </pc:spChg>
        <pc:spChg chg="add del mod">
          <ac:chgData name="Simon Hudson" userId="51daab4f-8403-4959-818b-1ed8b2e0b457" providerId="ADAL" clId="{50E84753-35AE-4346-8DE9-46039018FF48}" dt="2021-08-10T15:19:20.504" v="1213" actId="6264"/>
          <ac:spMkLst>
            <pc:docMk/>
            <pc:sldMk cId="1653058467" sldId="2076137611"/>
            <ac:spMk id="5" creationId="{B9A6A104-94F5-43AC-A7EA-B2202FB30942}"/>
          </ac:spMkLst>
        </pc:spChg>
        <pc:spChg chg="add del mod">
          <ac:chgData name="Simon Hudson" userId="51daab4f-8403-4959-818b-1ed8b2e0b457" providerId="ADAL" clId="{50E84753-35AE-4346-8DE9-46039018FF48}" dt="2021-08-10T15:19:20.504" v="1213" actId="6264"/>
          <ac:spMkLst>
            <pc:docMk/>
            <pc:sldMk cId="1653058467" sldId="2076137611"/>
            <ac:spMk id="6" creationId="{F44AE234-260F-4C9B-A6BD-04253A667F29}"/>
          </ac:spMkLst>
        </pc:spChg>
        <pc:spChg chg="add del mod ord">
          <ac:chgData name="Simon Hudson" userId="51daab4f-8403-4959-818b-1ed8b2e0b457" providerId="ADAL" clId="{50E84753-35AE-4346-8DE9-46039018FF48}" dt="2021-08-10T15:19:22.377" v="1214" actId="6264"/>
          <ac:spMkLst>
            <pc:docMk/>
            <pc:sldMk cId="1653058467" sldId="2076137611"/>
            <ac:spMk id="7" creationId="{3A69265A-00AA-42E0-9BD3-AD50A1C827D7}"/>
          </ac:spMkLst>
        </pc:spChg>
        <pc:spChg chg="add del mod">
          <ac:chgData name="Simon Hudson" userId="51daab4f-8403-4959-818b-1ed8b2e0b457" providerId="ADAL" clId="{50E84753-35AE-4346-8DE9-46039018FF48}" dt="2021-08-10T15:19:22.377" v="1214" actId="6264"/>
          <ac:spMkLst>
            <pc:docMk/>
            <pc:sldMk cId="1653058467" sldId="2076137611"/>
            <ac:spMk id="8" creationId="{200F5CEF-C5C6-4698-B6A1-6268F6E07B8A}"/>
          </ac:spMkLst>
        </pc:spChg>
        <pc:spChg chg="add del mod">
          <ac:chgData name="Simon Hudson" userId="51daab4f-8403-4959-818b-1ed8b2e0b457" providerId="ADAL" clId="{50E84753-35AE-4346-8DE9-46039018FF48}" dt="2021-08-10T15:19:22.377" v="1214" actId="6264"/>
          <ac:spMkLst>
            <pc:docMk/>
            <pc:sldMk cId="1653058467" sldId="2076137611"/>
            <ac:spMk id="9" creationId="{55EA9BA4-6075-41A5-801A-713252ED0208}"/>
          </ac:spMkLst>
        </pc:spChg>
        <pc:spChg chg="add mod ord">
          <ac:chgData name="Simon Hudson" userId="51daab4f-8403-4959-818b-1ed8b2e0b457" providerId="ADAL" clId="{50E84753-35AE-4346-8DE9-46039018FF48}" dt="2021-08-11T07:29:07.781" v="4603" actId="1076"/>
          <ac:spMkLst>
            <pc:docMk/>
            <pc:sldMk cId="1653058467" sldId="2076137611"/>
            <ac:spMk id="10" creationId="{69DA215F-697B-4396-B47F-C0DE95717E2D}"/>
          </ac:spMkLst>
        </pc:spChg>
        <pc:spChg chg="add del mod ord">
          <ac:chgData name="Simon Hudson" userId="51daab4f-8403-4959-818b-1ed8b2e0b457" providerId="ADAL" clId="{50E84753-35AE-4346-8DE9-46039018FF48}" dt="2021-08-10T15:20:56.195" v="1246" actId="700"/>
          <ac:spMkLst>
            <pc:docMk/>
            <pc:sldMk cId="1653058467" sldId="2076137611"/>
            <ac:spMk id="11" creationId="{F4145F28-B53E-4A06-8475-7C016016E323}"/>
          </ac:spMkLst>
        </pc:spChg>
        <pc:spChg chg="add del mod ord">
          <ac:chgData name="Simon Hudson" userId="51daab4f-8403-4959-818b-1ed8b2e0b457" providerId="ADAL" clId="{50E84753-35AE-4346-8DE9-46039018FF48}" dt="2021-08-10T15:20:56.195" v="1246" actId="700"/>
          <ac:spMkLst>
            <pc:docMk/>
            <pc:sldMk cId="1653058467" sldId="2076137611"/>
            <ac:spMk id="12" creationId="{37E14A6F-2F36-4EA4-A6AB-FC3671C6194B}"/>
          </ac:spMkLst>
        </pc:spChg>
        <pc:spChg chg="add del mod ord">
          <ac:chgData name="Simon Hudson" userId="51daab4f-8403-4959-818b-1ed8b2e0b457" providerId="ADAL" clId="{50E84753-35AE-4346-8DE9-46039018FF48}" dt="2021-08-10T15:21:08.009" v="1247" actId="700"/>
          <ac:spMkLst>
            <pc:docMk/>
            <pc:sldMk cId="1653058467" sldId="2076137611"/>
            <ac:spMk id="13" creationId="{0D12EA21-B4BB-4445-85B5-F7A58845F784}"/>
          </ac:spMkLst>
        </pc:spChg>
        <pc:spChg chg="add del mod ord">
          <ac:chgData name="Simon Hudson" userId="51daab4f-8403-4959-818b-1ed8b2e0b457" providerId="ADAL" clId="{50E84753-35AE-4346-8DE9-46039018FF48}" dt="2021-08-10T15:21:08.009" v="1247" actId="700"/>
          <ac:spMkLst>
            <pc:docMk/>
            <pc:sldMk cId="1653058467" sldId="2076137611"/>
            <ac:spMk id="14" creationId="{6E2B85CB-4AC3-4BFD-8B8A-68E9330B85CB}"/>
          </ac:spMkLst>
        </pc:spChg>
        <pc:spChg chg="add del mod ord">
          <ac:chgData name="Simon Hudson" userId="51daab4f-8403-4959-818b-1ed8b2e0b457" providerId="ADAL" clId="{50E84753-35AE-4346-8DE9-46039018FF48}" dt="2021-08-10T15:21:08.009" v="1247" actId="700"/>
          <ac:spMkLst>
            <pc:docMk/>
            <pc:sldMk cId="1653058467" sldId="2076137611"/>
            <ac:spMk id="15" creationId="{07FB8669-31C0-4373-BA79-F384B13F95A3}"/>
          </ac:spMkLst>
        </pc:spChg>
        <pc:spChg chg="add del mod ord">
          <ac:chgData name="Simon Hudson" userId="51daab4f-8403-4959-818b-1ed8b2e0b457" providerId="ADAL" clId="{50E84753-35AE-4346-8DE9-46039018FF48}" dt="2021-08-10T15:21:08.009" v="1247" actId="700"/>
          <ac:spMkLst>
            <pc:docMk/>
            <pc:sldMk cId="1653058467" sldId="2076137611"/>
            <ac:spMk id="16" creationId="{BF764638-2FE2-477A-B92C-D02ABA27E862}"/>
          </ac:spMkLst>
        </pc:spChg>
      </pc:sldChg>
      <pc:sldChg chg="modSp mod modClrScheme chgLayout">
        <pc:chgData name="Simon Hudson" userId="51daab4f-8403-4959-818b-1ed8b2e0b457" providerId="ADAL" clId="{50E84753-35AE-4346-8DE9-46039018FF48}" dt="2021-08-24T13:27:07.273" v="4699" actId="27636"/>
        <pc:sldMkLst>
          <pc:docMk/>
          <pc:sldMk cId="548634066" sldId="2076137612"/>
        </pc:sldMkLst>
        <pc:spChg chg="mod ord">
          <ac:chgData name="Simon Hudson" userId="51daab4f-8403-4959-818b-1ed8b2e0b457" providerId="ADAL" clId="{50E84753-35AE-4346-8DE9-46039018FF48}" dt="2021-08-10T16:38:10.572" v="4140" actId="27636"/>
          <ac:spMkLst>
            <pc:docMk/>
            <pc:sldMk cId="548634066" sldId="2076137612"/>
            <ac:spMk id="2" creationId="{4356C370-E3E6-44D8-BB3F-2BEC6011F264}"/>
          </ac:spMkLst>
        </pc:spChg>
        <pc:spChg chg="mod ord">
          <ac:chgData name="Simon Hudson" userId="51daab4f-8403-4959-818b-1ed8b2e0b457" providerId="ADAL" clId="{50E84753-35AE-4346-8DE9-46039018FF48}" dt="2021-08-24T13:27:07.273" v="4699" actId="27636"/>
          <ac:spMkLst>
            <pc:docMk/>
            <pc:sldMk cId="548634066" sldId="2076137612"/>
            <ac:spMk id="3" creationId="{50902084-79A3-4DF6-BEC9-51C67A68BAC7}"/>
          </ac:spMkLst>
        </pc:spChg>
      </pc:sldChg>
      <pc:sldChg chg="addSp delSp modSp mod modClrScheme chgLayout modNotesTx">
        <pc:chgData name="Simon Hudson" userId="51daab4f-8403-4959-818b-1ed8b2e0b457" providerId="ADAL" clId="{50E84753-35AE-4346-8DE9-46039018FF48}" dt="2021-08-24T13:44:30.037" v="4739" actId="20577"/>
        <pc:sldMkLst>
          <pc:docMk/>
          <pc:sldMk cId="3956555068" sldId="2076137613"/>
        </pc:sldMkLst>
        <pc:spChg chg="mod ord">
          <ac:chgData name="Simon Hudson" userId="51daab4f-8403-4959-818b-1ed8b2e0b457" providerId="ADAL" clId="{50E84753-35AE-4346-8DE9-46039018FF48}" dt="2021-08-10T16:39:18.788" v="4156" actId="108"/>
          <ac:spMkLst>
            <pc:docMk/>
            <pc:sldMk cId="3956555068" sldId="2076137613"/>
            <ac:spMk id="2" creationId="{4356C370-E3E6-44D8-BB3F-2BEC6011F264}"/>
          </ac:spMkLst>
        </pc:spChg>
        <pc:spChg chg="mod ord">
          <ac:chgData name="Simon Hudson" userId="51daab4f-8403-4959-818b-1ed8b2e0b457" providerId="ADAL" clId="{50E84753-35AE-4346-8DE9-46039018FF48}" dt="2021-08-10T15:42:18.233" v="1978" actId="20577"/>
          <ac:spMkLst>
            <pc:docMk/>
            <pc:sldMk cId="3956555068" sldId="2076137613"/>
            <ac:spMk id="3" creationId="{50902084-79A3-4DF6-BEC9-51C67A68BAC7}"/>
          </ac:spMkLst>
        </pc:spChg>
        <pc:spChg chg="add del mod ord">
          <ac:chgData name="Simon Hudson" userId="51daab4f-8403-4959-818b-1ed8b2e0b457" providerId="ADAL" clId="{50E84753-35AE-4346-8DE9-46039018FF48}" dt="2021-08-10T15:30:10.798" v="1659" actId="700"/>
          <ac:spMkLst>
            <pc:docMk/>
            <pc:sldMk cId="3956555068" sldId="2076137613"/>
            <ac:spMk id="4" creationId="{C58DED79-84AC-4842-9A6E-0B81D21FAD1A}"/>
          </ac:spMkLst>
        </pc:spChg>
        <pc:spChg chg="add mod ord">
          <ac:chgData name="Simon Hudson" userId="51daab4f-8403-4959-818b-1ed8b2e0b457" providerId="ADAL" clId="{50E84753-35AE-4346-8DE9-46039018FF48}" dt="2021-08-10T15:49:33.246" v="2419" actId="20577"/>
          <ac:spMkLst>
            <pc:docMk/>
            <pc:sldMk cId="3956555068" sldId="2076137613"/>
            <ac:spMk id="5" creationId="{ABA3223E-9155-41CC-911D-E64E6AC3DEA8}"/>
          </ac:spMkLst>
        </pc:spChg>
        <pc:spChg chg="add del mod">
          <ac:chgData name="Simon Hudson" userId="51daab4f-8403-4959-818b-1ed8b2e0b457" providerId="ADAL" clId="{50E84753-35AE-4346-8DE9-46039018FF48}" dt="2021-08-10T15:35:40.288" v="1784" actId="6264"/>
          <ac:spMkLst>
            <pc:docMk/>
            <pc:sldMk cId="3956555068" sldId="2076137613"/>
            <ac:spMk id="6" creationId="{1BA522B5-23A3-4A70-8CFA-03FCF259E26A}"/>
          </ac:spMkLst>
        </pc:spChg>
        <pc:spChg chg="add del mod">
          <ac:chgData name="Simon Hudson" userId="51daab4f-8403-4959-818b-1ed8b2e0b457" providerId="ADAL" clId="{50E84753-35AE-4346-8DE9-46039018FF48}" dt="2021-08-10T15:35:40.288" v="1784" actId="6264"/>
          <ac:spMkLst>
            <pc:docMk/>
            <pc:sldMk cId="3956555068" sldId="2076137613"/>
            <ac:spMk id="7" creationId="{4A1AEEF2-B4F1-47C5-B33E-BB323349D5DF}"/>
          </ac:spMkLst>
        </pc:spChg>
        <pc:spChg chg="add del mod">
          <ac:chgData name="Simon Hudson" userId="51daab4f-8403-4959-818b-1ed8b2e0b457" providerId="ADAL" clId="{50E84753-35AE-4346-8DE9-46039018FF48}" dt="2021-08-10T15:35:40.288" v="1784" actId="6264"/>
          <ac:spMkLst>
            <pc:docMk/>
            <pc:sldMk cId="3956555068" sldId="2076137613"/>
            <ac:spMk id="8" creationId="{8178D9F4-F701-4258-87AB-23A8C9326363}"/>
          </ac:spMkLst>
        </pc:spChg>
        <pc:spChg chg="add del mod">
          <ac:chgData name="Simon Hudson" userId="51daab4f-8403-4959-818b-1ed8b2e0b457" providerId="ADAL" clId="{50E84753-35AE-4346-8DE9-46039018FF48}" dt="2021-08-10T15:37:28.229" v="1821" actId="6264"/>
          <ac:spMkLst>
            <pc:docMk/>
            <pc:sldMk cId="3956555068" sldId="2076137613"/>
            <ac:spMk id="9" creationId="{38FE85EE-E6E0-4EB5-A0BF-F9B1A12381F1}"/>
          </ac:spMkLst>
        </pc:spChg>
        <pc:spChg chg="add del mod">
          <ac:chgData name="Simon Hudson" userId="51daab4f-8403-4959-818b-1ed8b2e0b457" providerId="ADAL" clId="{50E84753-35AE-4346-8DE9-46039018FF48}" dt="2021-08-10T15:37:28.229" v="1821" actId="6264"/>
          <ac:spMkLst>
            <pc:docMk/>
            <pc:sldMk cId="3956555068" sldId="2076137613"/>
            <ac:spMk id="10" creationId="{A86ADBF1-16CF-43A9-A9A9-F18AC69F3C62}"/>
          </ac:spMkLst>
        </pc:spChg>
        <pc:spChg chg="add del mod">
          <ac:chgData name="Simon Hudson" userId="51daab4f-8403-4959-818b-1ed8b2e0b457" providerId="ADAL" clId="{50E84753-35AE-4346-8DE9-46039018FF48}" dt="2021-08-10T15:37:28.229" v="1821" actId="6264"/>
          <ac:spMkLst>
            <pc:docMk/>
            <pc:sldMk cId="3956555068" sldId="2076137613"/>
            <ac:spMk id="11" creationId="{57AC66B0-0E04-4706-975F-F981BE6D5636}"/>
          </ac:spMkLst>
        </pc:spChg>
      </pc:sldChg>
      <pc:sldChg chg="addSp delSp modSp mod modClrScheme chgLayout modNotesTx">
        <pc:chgData name="Simon Hudson" userId="51daab4f-8403-4959-818b-1ed8b2e0b457" providerId="ADAL" clId="{50E84753-35AE-4346-8DE9-46039018FF48}" dt="2021-08-10T15:55:34.336" v="2776" actId="6549"/>
        <pc:sldMkLst>
          <pc:docMk/>
          <pc:sldMk cId="572059254" sldId="2076137614"/>
        </pc:sldMkLst>
        <pc:spChg chg="mod ord">
          <ac:chgData name="Simon Hudson" userId="51daab4f-8403-4959-818b-1ed8b2e0b457" providerId="ADAL" clId="{50E84753-35AE-4346-8DE9-46039018FF48}" dt="2021-08-10T15:39:47.983" v="1843" actId="6264"/>
          <ac:spMkLst>
            <pc:docMk/>
            <pc:sldMk cId="572059254" sldId="2076137614"/>
            <ac:spMk id="2" creationId="{4356C370-E3E6-44D8-BB3F-2BEC6011F264}"/>
          </ac:spMkLst>
        </pc:spChg>
        <pc:spChg chg="add mod ord">
          <ac:chgData name="Simon Hudson" userId="51daab4f-8403-4959-818b-1ed8b2e0b457" providerId="ADAL" clId="{50E84753-35AE-4346-8DE9-46039018FF48}" dt="2021-08-10T15:55:03.651" v="2735" actId="21"/>
          <ac:spMkLst>
            <pc:docMk/>
            <pc:sldMk cId="572059254" sldId="2076137614"/>
            <ac:spMk id="3" creationId="{9DB699E0-7EFC-4E7E-B72A-80FE82615BB0}"/>
          </ac:spMkLst>
        </pc:spChg>
        <pc:spChg chg="add del mod">
          <ac:chgData name="Simon Hudson" userId="51daab4f-8403-4959-818b-1ed8b2e0b457" providerId="ADAL" clId="{50E84753-35AE-4346-8DE9-46039018FF48}" dt="2021-08-10T15:39:47.983" v="1843" actId="6264"/>
          <ac:spMkLst>
            <pc:docMk/>
            <pc:sldMk cId="572059254" sldId="2076137614"/>
            <ac:spMk id="4" creationId="{19F32D5F-3159-44FD-8537-F9B34A069CDE}"/>
          </ac:spMkLst>
        </pc:spChg>
        <pc:spChg chg="mod ord">
          <ac:chgData name="Simon Hudson" userId="51daab4f-8403-4959-818b-1ed8b2e0b457" providerId="ADAL" clId="{50E84753-35AE-4346-8DE9-46039018FF48}" dt="2021-08-10T15:55:34.336" v="2776" actId="6549"/>
          <ac:spMkLst>
            <pc:docMk/>
            <pc:sldMk cId="572059254" sldId="2076137614"/>
            <ac:spMk id="5" creationId="{619E4E42-CA13-4529-ABA3-FDBAD0821901}"/>
          </ac:spMkLst>
        </pc:spChg>
        <pc:spChg chg="add del mod">
          <ac:chgData name="Simon Hudson" userId="51daab4f-8403-4959-818b-1ed8b2e0b457" providerId="ADAL" clId="{50E84753-35AE-4346-8DE9-46039018FF48}" dt="2021-08-10T15:39:47.983" v="1843" actId="6264"/>
          <ac:spMkLst>
            <pc:docMk/>
            <pc:sldMk cId="572059254" sldId="2076137614"/>
            <ac:spMk id="6" creationId="{9971A2FD-E852-4AB8-8952-AADAFA2778D1}"/>
          </ac:spMkLst>
        </pc:spChg>
        <pc:spChg chg="add del mod">
          <ac:chgData name="Simon Hudson" userId="51daab4f-8403-4959-818b-1ed8b2e0b457" providerId="ADAL" clId="{50E84753-35AE-4346-8DE9-46039018FF48}" dt="2021-08-10T15:39:47.983" v="1843" actId="6264"/>
          <ac:spMkLst>
            <pc:docMk/>
            <pc:sldMk cId="572059254" sldId="2076137614"/>
            <ac:spMk id="7" creationId="{032F01F7-BC82-4366-92DF-2C482D4514F3}"/>
          </ac:spMkLst>
        </pc:spChg>
      </pc:sldChg>
      <pc:sldChg chg="addSp delSp modSp mod modClrScheme chgLayout modNotesTx">
        <pc:chgData name="Simon Hudson" userId="51daab4f-8403-4959-818b-1ed8b2e0b457" providerId="ADAL" clId="{50E84753-35AE-4346-8DE9-46039018FF48}" dt="2021-08-10T16:16:39.233" v="3836" actId="20577"/>
        <pc:sldMkLst>
          <pc:docMk/>
          <pc:sldMk cId="1990789516" sldId="2076137615"/>
        </pc:sldMkLst>
        <pc:spChg chg="mod ord">
          <ac:chgData name="Simon Hudson" userId="51daab4f-8403-4959-818b-1ed8b2e0b457" providerId="ADAL" clId="{50E84753-35AE-4346-8DE9-46039018FF48}" dt="2021-08-10T16:02:57.894" v="2943" actId="6264"/>
          <ac:spMkLst>
            <pc:docMk/>
            <pc:sldMk cId="1990789516" sldId="2076137615"/>
            <ac:spMk id="2" creationId="{4356C370-E3E6-44D8-BB3F-2BEC6011F264}"/>
          </ac:spMkLst>
        </pc:spChg>
        <pc:spChg chg="add del mod ord">
          <ac:chgData name="Simon Hudson" userId="51daab4f-8403-4959-818b-1ed8b2e0b457" providerId="ADAL" clId="{50E84753-35AE-4346-8DE9-46039018FF48}" dt="2021-08-10T16:02:57.894" v="2943" actId="6264"/>
          <ac:spMkLst>
            <pc:docMk/>
            <pc:sldMk cId="1990789516" sldId="2076137615"/>
            <ac:spMk id="4" creationId="{8BE7F31E-52BE-41BF-8726-D85D4880C8D0}"/>
          </ac:spMkLst>
        </pc:spChg>
        <pc:spChg chg="mod ord">
          <ac:chgData name="Simon Hudson" userId="51daab4f-8403-4959-818b-1ed8b2e0b457" providerId="ADAL" clId="{50E84753-35AE-4346-8DE9-46039018FF48}" dt="2021-08-10T16:10:30.294" v="3285" actId="27636"/>
          <ac:spMkLst>
            <pc:docMk/>
            <pc:sldMk cId="1990789516" sldId="2076137615"/>
            <ac:spMk id="5" creationId="{EAF958F3-42F5-4A10-8391-BED2BAC69194}"/>
          </ac:spMkLst>
        </pc:spChg>
        <pc:spChg chg="add del mod">
          <ac:chgData name="Simon Hudson" userId="51daab4f-8403-4959-818b-1ed8b2e0b457" providerId="ADAL" clId="{50E84753-35AE-4346-8DE9-46039018FF48}" dt="2021-08-10T15:56:49.868" v="2788" actId="6264"/>
          <ac:spMkLst>
            <pc:docMk/>
            <pc:sldMk cId="1990789516" sldId="2076137615"/>
            <ac:spMk id="8" creationId="{DE448678-AB0C-45E5-A212-50A700002777}"/>
          </ac:spMkLst>
        </pc:spChg>
        <pc:spChg chg="add del mod">
          <ac:chgData name="Simon Hudson" userId="51daab4f-8403-4959-818b-1ed8b2e0b457" providerId="ADAL" clId="{50E84753-35AE-4346-8DE9-46039018FF48}" dt="2021-08-10T15:56:49.868" v="2788" actId="6264"/>
          <ac:spMkLst>
            <pc:docMk/>
            <pc:sldMk cId="1990789516" sldId="2076137615"/>
            <ac:spMk id="9" creationId="{5C7CF8F9-C406-42DA-B574-65CAD7DB56AA}"/>
          </ac:spMkLst>
        </pc:spChg>
        <pc:spChg chg="add del mod ord">
          <ac:chgData name="Simon Hudson" userId="51daab4f-8403-4959-818b-1ed8b2e0b457" providerId="ADAL" clId="{50E84753-35AE-4346-8DE9-46039018FF48}" dt="2021-08-10T15:56:49.868" v="2788" actId="6264"/>
          <ac:spMkLst>
            <pc:docMk/>
            <pc:sldMk cId="1990789516" sldId="2076137615"/>
            <ac:spMk id="10" creationId="{87D2C0E9-311F-4510-86A8-65F32BDFD736}"/>
          </ac:spMkLst>
        </pc:spChg>
        <pc:spChg chg="add del mod">
          <ac:chgData name="Simon Hudson" userId="51daab4f-8403-4959-818b-1ed8b2e0b457" providerId="ADAL" clId="{50E84753-35AE-4346-8DE9-46039018FF48}" dt="2021-08-10T16:02:57.894" v="2943" actId="6264"/>
          <ac:spMkLst>
            <pc:docMk/>
            <pc:sldMk cId="1990789516" sldId="2076137615"/>
            <ac:spMk id="11" creationId="{60513287-7B98-490F-A230-140D8189D602}"/>
          </ac:spMkLst>
        </pc:spChg>
        <pc:spChg chg="add del mod">
          <ac:chgData name="Simon Hudson" userId="51daab4f-8403-4959-818b-1ed8b2e0b457" providerId="ADAL" clId="{50E84753-35AE-4346-8DE9-46039018FF48}" dt="2021-08-10T16:02:57.894" v="2943" actId="6264"/>
          <ac:spMkLst>
            <pc:docMk/>
            <pc:sldMk cId="1990789516" sldId="2076137615"/>
            <ac:spMk id="12" creationId="{A3DCF3E0-1AD9-4594-A045-9AA63BCC7DDD}"/>
          </ac:spMkLst>
        </pc:spChg>
        <pc:spChg chg="add mod ord">
          <ac:chgData name="Simon Hudson" userId="51daab4f-8403-4959-818b-1ed8b2e0b457" providerId="ADAL" clId="{50E84753-35AE-4346-8DE9-46039018FF48}" dt="2021-08-10T16:16:39.233" v="3836" actId="20577"/>
          <ac:spMkLst>
            <pc:docMk/>
            <pc:sldMk cId="1990789516" sldId="2076137615"/>
            <ac:spMk id="13" creationId="{09C0FC55-F045-4EA3-AB95-59D3767FD33D}"/>
          </ac:spMkLst>
        </pc:spChg>
      </pc:sldChg>
      <pc:sldChg chg="addSp delSp modSp mod modClrScheme chgLayout modNotesTx">
        <pc:chgData name="Simon Hudson" userId="51daab4f-8403-4959-818b-1ed8b2e0b457" providerId="ADAL" clId="{50E84753-35AE-4346-8DE9-46039018FF48}" dt="2021-08-24T13:31:15.289" v="4721" actId="33524"/>
        <pc:sldMkLst>
          <pc:docMk/>
          <pc:sldMk cId="244541094" sldId="2076137616"/>
        </pc:sldMkLst>
        <pc:spChg chg="mod ord">
          <ac:chgData name="Simon Hudson" userId="51daab4f-8403-4959-818b-1ed8b2e0b457" providerId="ADAL" clId="{50E84753-35AE-4346-8DE9-46039018FF48}" dt="2021-08-10T16:45:05" v="4243" actId="6264"/>
          <ac:spMkLst>
            <pc:docMk/>
            <pc:sldMk cId="244541094" sldId="2076137616"/>
            <ac:spMk id="2" creationId="{4356C370-E3E6-44D8-BB3F-2BEC6011F264}"/>
          </ac:spMkLst>
        </pc:spChg>
        <pc:spChg chg="mod ord">
          <ac:chgData name="Simon Hudson" userId="51daab4f-8403-4959-818b-1ed8b2e0b457" providerId="ADAL" clId="{50E84753-35AE-4346-8DE9-46039018FF48}" dt="2021-08-24T13:31:15.289" v="4721" actId="33524"/>
          <ac:spMkLst>
            <pc:docMk/>
            <pc:sldMk cId="244541094" sldId="2076137616"/>
            <ac:spMk id="3" creationId="{50902084-79A3-4DF6-BEC9-51C67A68BAC7}"/>
          </ac:spMkLst>
        </pc:spChg>
        <pc:spChg chg="add del mod">
          <ac:chgData name="Simon Hudson" userId="51daab4f-8403-4959-818b-1ed8b2e0b457" providerId="ADAL" clId="{50E84753-35AE-4346-8DE9-46039018FF48}" dt="2021-08-10T16:21:05.262" v="3996" actId="6264"/>
          <ac:spMkLst>
            <pc:docMk/>
            <pc:sldMk cId="244541094" sldId="2076137616"/>
            <ac:spMk id="4" creationId="{0BBE4953-50F5-4FA9-A04A-E965265E9104}"/>
          </ac:spMkLst>
        </pc:spChg>
        <pc:spChg chg="add del mod">
          <ac:chgData name="Simon Hudson" userId="51daab4f-8403-4959-818b-1ed8b2e0b457" providerId="ADAL" clId="{50E84753-35AE-4346-8DE9-46039018FF48}" dt="2021-08-10T16:21:05.262" v="3996" actId="6264"/>
          <ac:spMkLst>
            <pc:docMk/>
            <pc:sldMk cId="244541094" sldId="2076137616"/>
            <ac:spMk id="5" creationId="{B6B8622E-20DA-4E60-BC31-A998F363B99D}"/>
          </ac:spMkLst>
        </pc:spChg>
        <pc:spChg chg="add del mod">
          <ac:chgData name="Simon Hudson" userId="51daab4f-8403-4959-818b-1ed8b2e0b457" providerId="ADAL" clId="{50E84753-35AE-4346-8DE9-46039018FF48}" dt="2021-08-10T16:22:39.811" v="4039" actId="6264"/>
          <ac:spMkLst>
            <pc:docMk/>
            <pc:sldMk cId="244541094" sldId="2076137616"/>
            <ac:spMk id="6" creationId="{E707D9C9-2FC2-4D45-8491-CE25A9811D0D}"/>
          </ac:spMkLst>
        </pc:spChg>
        <pc:spChg chg="add del mod">
          <ac:chgData name="Simon Hudson" userId="51daab4f-8403-4959-818b-1ed8b2e0b457" providerId="ADAL" clId="{50E84753-35AE-4346-8DE9-46039018FF48}" dt="2021-08-10T16:22:39.811" v="4039" actId="6264"/>
          <ac:spMkLst>
            <pc:docMk/>
            <pc:sldMk cId="244541094" sldId="2076137616"/>
            <ac:spMk id="7" creationId="{C8CCC727-5151-48ED-8C20-8B1A35FEA810}"/>
          </ac:spMkLst>
        </pc:spChg>
        <pc:spChg chg="add del mod">
          <ac:chgData name="Simon Hudson" userId="51daab4f-8403-4959-818b-1ed8b2e0b457" providerId="ADAL" clId="{50E84753-35AE-4346-8DE9-46039018FF48}" dt="2021-08-10T16:23:35.611" v="4042" actId="6264"/>
          <ac:spMkLst>
            <pc:docMk/>
            <pc:sldMk cId="244541094" sldId="2076137616"/>
            <ac:spMk id="8" creationId="{779C79D7-2B9F-40CA-9604-89A7B66CDD89}"/>
          </ac:spMkLst>
        </pc:spChg>
        <pc:spChg chg="add del mod">
          <ac:chgData name="Simon Hudson" userId="51daab4f-8403-4959-818b-1ed8b2e0b457" providerId="ADAL" clId="{50E84753-35AE-4346-8DE9-46039018FF48}" dt="2021-08-10T16:23:35.611" v="4042" actId="6264"/>
          <ac:spMkLst>
            <pc:docMk/>
            <pc:sldMk cId="244541094" sldId="2076137616"/>
            <ac:spMk id="9" creationId="{53CDCF65-0258-4BF3-9B62-3A9C2F00723A}"/>
          </ac:spMkLst>
        </pc:spChg>
        <pc:spChg chg="add del mod">
          <ac:chgData name="Simon Hudson" userId="51daab4f-8403-4959-818b-1ed8b2e0b457" providerId="ADAL" clId="{50E84753-35AE-4346-8DE9-46039018FF48}" dt="2021-08-10T16:33:05.582" v="4085" actId="6264"/>
          <ac:spMkLst>
            <pc:docMk/>
            <pc:sldMk cId="244541094" sldId="2076137616"/>
            <ac:spMk id="10" creationId="{F2BE8112-BED7-4C47-9272-E8BF9B9BDFD7}"/>
          </ac:spMkLst>
        </pc:spChg>
        <pc:spChg chg="add del mod">
          <ac:chgData name="Simon Hudson" userId="51daab4f-8403-4959-818b-1ed8b2e0b457" providerId="ADAL" clId="{50E84753-35AE-4346-8DE9-46039018FF48}" dt="2021-08-10T16:33:05.582" v="4085" actId="6264"/>
          <ac:spMkLst>
            <pc:docMk/>
            <pc:sldMk cId="244541094" sldId="2076137616"/>
            <ac:spMk id="11" creationId="{69C72827-E8D6-4573-878E-B0D01AFF9A5B}"/>
          </ac:spMkLst>
        </pc:spChg>
        <pc:spChg chg="add del mod">
          <ac:chgData name="Simon Hudson" userId="51daab4f-8403-4959-818b-1ed8b2e0b457" providerId="ADAL" clId="{50E84753-35AE-4346-8DE9-46039018FF48}" dt="2021-08-10T16:40:55.296" v="4180" actId="6264"/>
          <ac:spMkLst>
            <pc:docMk/>
            <pc:sldMk cId="244541094" sldId="2076137616"/>
            <ac:spMk id="12" creationId="{3A3AD18B-D9BB-41F4-8CB4-85AD8F386FA1}"/>
          </ac:spMkLst>
        </pc:spChg>
        <pc:spChg chg="add del mod">
          <ac:chgData name="Simon Hudson" userId="51daab4f-8403-4959-818b-1ed8b2e0b457" providerId="ADAL" clId="{50E84753-35AE-4346-8DE9-46039018FF48}" dt="2021-08-10T16:40:55.296" v="4180" actId="6264"/>
          <ac:spMkLst>
            <pc:docMk/>
            <pc:sldMk cId="244541094" sldId="2076137616"/>
            <ac:spMk id="13" creationId="{A5B681BB-5510-48F0-9726-0B83DB922897}"/>
          </ac:spMkLst>
        </pc:spChg>
        <pc:spChg chg="add del mod">
          <ac:chgData name="Simon Hudson" userId="51daab4f-8403-4959-818b-1ed8b2e0b457" providerId="ADAL" clId="{50E84753-35AE-4346-8DE9-46039018FF48}" dt="2021-08-10T16:45:05" v="4243" actId="6264"/>
          <ac:spMkLst>
            <pc:docMk/>
            <pc:sldMk cId="244541094" sldId="2076137616"/>
            <ac:spMk id="14" creationId="{6B319002-C301-4BD9-AC0D-F8A13618514C}"/>
          </ac:spMkLst>
        </pc:spChg>
        <pc:spChg chg="add del mod">
          <ac:chgData name="Simon Hudson" userId="51daab4f-8403-4959-818b-1ed8b2e0b457" providerId="ADAL" clId="{50E84753-35AE-4346-8DE9-46039018FF48}" dt="2021-08-10T16:45:05" v="4243" actId="6264"/>
          <ac:spMkLst>
            <pc:docMk/>
            <pc:sldMk cId="244541094" sldId="2076137616"/>
            <ac:spMk id="15" creationId="{DD0C3BE9-C64A-45A6-B08E-C0F7CC5EF66F}"/>
          </ac:spMkLst>
        </pc:spChg>
      </pc:sldChg>
      <pc:sldChg chg="addSp delSp modSp mod modClrScheme chgLayout">
        <pc:chgData name="Simon Hudson" userId="51daab4f-8403-4959-818b-1ed8b2e0b457" providerId="ADAL" clId="{50E84753-35AE-4346-8DE9-46039018FF48}" dt="2021-08-10T16:49:51.848" v="4565" actId="20577"/>
        <pc:sldMkLst>
          <pc:docMk/>
          <pc:sldMk cId="410590702" sldId="2076137617"/>
        </pc:sldMkLst>
        <pc:spChg chg="mod ord">
          <ac:chgData name="Simon Hudson" userId="51daab4f-8403-4959-818b-1ed8b2e0b457" providerId="ADAL" clId="{50E84753-35AE-4346-8DE9-46039018FF48}" dt="2021-08-10T16:46:06.761" v="4355" actId="700"/>
          <ac:spMkLst>
            <pc:docMk/>
            <pc:sldMk cId="410590702" sldId="2076137617"/>
            <ac:spMk id="2" creationId="{4356C370-E3E6-44D8-BB3F-2BEC6011F264}"/>
          </ac:spMkLst>
        </pc:spChg>
        <pc:spChg chg="mod ord">
          <ac:chgData name="Simon Hudson" userId="51daab4f-8403-4959-818b-1ed8b2e0b457" providerId="ADAL" clId="{50E84753-35AE-4346-8DE9-46039018FF48}" dt="2021-08-10T16:49:51.848" v="4565" actId="20577"/>
          <ac:spMkLst>
            <pc:docMk/>
            <pc:sldMk cId="410590702" sldId="2076137617"/>
            <ac:spMk id="3" creationId="{50902084-79A3-4DF6-BEC9-51C67A68BAC7}"/>
          </ac:spMkLst>
        </pc:spChg>
        <pc:spChg chg="add del mod">
          <ac:chgData name="Simon Hudson" userId="51daab4f-8403-4959-818b-1ed8b2e0b457" providerId="ADAL" clId="{50E84753-35AE-4346-8DE9-46039018FF48}" dt="2021-08-10T16:46:04.268" v="4354" actId="6264"/>
          <ac:spMkLst>
            <pc:docMk/>
            <pc:sldMk cId="410590702" sldId="2076137617"/>
            <ac:spMk id="4" creationId="{D0E6CC32-E0C4-4FA6-856F-0319EAE6DB21}"/>
          </ac:spMkLst>
        </pc:spChg>
        <pc:spChg chg="add del mod">
          <ac:chgData name="Simon Hudson" userId="51daab4f-8403-4959-818b-1ed8b2e0b457" providerId="ADAL" clId="{50E84753-35AE-4346-8DE9-46039018FF48}" dt="2021-08-10T16:46:04.268" v="4354" actId="6264"/>
          <ac:spMkLst>
            <pc:docMk/>
            <pc:sldMk cId="410590702" sldId="2076137617"/>
            <ac:spMk id="5" creationId="{5CC4012D-549E-4D49-8CDE-1BFA4DE2043A}"/>
          </ac:spMkLst>
        </pc:spChg>
      </pc:sldChg>
      <pc:sldChg chg="addSp delSp modSp new mod modClrScheme chgLayout">
        <pc:chgData name="Simon Hudson" userId="51daab4f-8403-4959-818b-1ed8b2e0b457" providerId="ADAL" clId="{50E84753-35AE-4346-8DE9-46039018FF48}" dt="2021-08-24T13:29:27.470" v="4720" actId="14861"/>
        <pc:sldMkLst>
          <pc:docMk/>
          <pc:sldMk cId="2861837185" sldId="2076137618"/>
        </pc:sldMkLst>
        <pc:spChg chg="del mod ord">
          <ac:chgData name="Simon Hudson" userId="51daab4f-8403-4959-818b-1ed8b2e0b457" providerId="ADAL" clId="{50E84753-35AE-4346-8DE9-46039018FF48}" dt="2021-08-10T14:09:11.093" v="114" actId="700"/>
          <ac:spMkLst>
            <pc:docMk/>
            <pc:sldMk cId="2861837185" sldId="2076137618"/>
            <ac:spMk id="2" creationId="{B0053F38-9A95-4B42-8E96-441E628B417E}"/>
          </ac:spMkLst>
        </pc:spChg>
        <pc:spChg chg="del">
          <ac:chgData name="Simon Hudson" userId="51daab4f-8403-4959-818b-1ed8b2e0b457" providerId="ADAL" clId="{50E84753-35AE-4346-8DE9-46039018FF48}" dt="2021-08-10T14:09:11.093" v="114" actId="700"/>
          <ac:spMkLst>
            <pc:docMk/>
            <pc:sldMk cId="2861837185" sldId="2076137618"/>
            <ac:spMk id="3" creationId="{BE6D9B9A-D697-4C18-87A4-7A56B708420B}"/>
          </ac:spMkLst>
        </pc:spChg>
        <pc:spChg chg="add mod ord">
          <ac:chgData name="Simon Hudson" userId="51daab4f-8403-4959-818b-1ed8b2e0b457" providerId="ADAL" clId="{50E84753-35AE-4346-8DE9-46039018FF48}" dt="2021-08-10T16:36:50.398" v="4129" actId="14100"/>
          <ac:spMkLst>
            <pc:docMk/>
            <pc:sldMk cId="2861837185" sldId="2076137618"/>
            <ac:spMk id="4" creationId="{66C72CE2-0343-4B59-9239-BF80B5019CF1}"/>
          </ac:spMkLst>
        </pc:spChg>
        <pc:spChg chg="add del">
          <ac:chgData name="Simon Hudson" userId="51daab4f-8403-4959-818b-1ed8b2e0b457" providerId="ADAL" clId="{50E84753-35AE-4346-8DE9-46039018FF48}" dt="2021-08-24T13:27:27.221" v="4702" actId="22"/>
          <ac:spMkLst>
            <pc:docMk/>
            <pc:sldMk cId="2861837185" sldId="2076137618"/>
            <ac:spMk id="7" creationId="{D0C1C3D2-8CEF-4225-914D-E5DFFE27A0C1}"/>
          </ac:spMkLst>
        </pc:spChg>
        <pc:spChg chg="add del">
          <ac:chgData name="Simon Hudson" userId="51daab4f-8403-4959-818b-1ed8b2e0b457" providerId="ADAL" clId="{50E84753-35AE-4346-8DE9-46039018FF48}" dt="2021-08-24T13:27:33.571" v="4704" actId="22"/>
          <ac:spMkLst>
            <pc:docMk/>
            <pc:sldMk cId="2861837185" sldId="2076137618"/>
            <ac:spMk id="9" creationId="{3E8BCD43-5AF2-4573-9238-6365BD6E62DE}"/>
          </ac:spMkLst>
        </pc:spChg>
        <pc:spChg chg="add mod">
          <ac:chgData name="Simon Hudson" userId="51daab4f-8403-4959-818b-1ed8b2e0b457" providerId="ADAL" clId="{50E84753-35AE-4346-8DE9-46039018FF48}" dt="2021-08-24T13:29:27.470" v="4720" actId="14861"/>
          <ac:spMkLst>
            <pc:docMk/>
            <pc:sldMk cId="2861837185" sldId="2076137618"/>
            <ac:spMk id="11" creationId="{DAE4719D-E096-4455-98CB-8C027DBB11EE}"/>
          </ac:spMkLst>
        </pc:spChg>
        <pc:spChg chg="add del mod">
          <ac:chgData name="Simon Hudson" userId="51daab4f-8403-4959-818b-1ed8b2e0b457" providerId="ADAL" clId="{50E84753-35AE-4346-8DE9-46039018FF48}" dt="2021-08-10T14:10:08.971" v="145"/>
          <ac:spMkLst>
            <pc:docMk/>
            <pc:sldMk cId="2861837185" sldId="2076137618"/>
            <ac:spMk id="21" creationId="{76F5EEC5-278F-43BB-B84E-FD1D292CFCF1}"/>
          </ac:spMkLst>
        </pc:spChg>
        <pc:spChg chg="add del mod">
          <ac:chgData name="Simon Hudson" userId="51daab4f-8403-4959-818b-1ed8b2e0b457" providerId="ADAL" clId="{50E84753-35AE-4346-8DE9-46039018FF48}" dt="2021-08-10T14:10:24.616" v="147" actId="478"/>
          <ac:spMkLst>
            <pc:docMk/>
            <pc:sldMk cId="2861837185" sldId="2076137618"/>
            <ac:spMk id="26" creationId="{CFC967D3-C5C8-47D7-93C3-D9A85F484BAD}"/>
          </ac:spMkLst>
        </pc:spChg>
        <pc:spChg chg="mod">
          <ac:chgData name="Simon Hudson" userId="51daab4f-8403-4959-818b-1ed8b2e0b457" providerId="ADAL" clId="{50E84753-35AE-4346-8DE9-46039018FF48}" dt="2021-08-24T13:28:50.545" v="4714" actId="14100"/>
          <ac:spMkLst>
            <pc:docMk/>
            <pc:sldMk cId="2861837185" sldId="2076137618"/>
            <ac:spMk id="27" creationId="{2EC20E79-E53A-4702-AC89-63C9CDDC1FCE}"/>
          </ac:spMkLst>
        </pc:spChg>
        <pc:spChg chg="add del mod ord">
          <ac:chgData name="Simon Hudson" userId="51daab4f-8403-4959-818b-1ed8b2e0b457" providerId="ADAL" clId="{50E84753-35AE-4346-8DE9-46039018FF48}" dt="2021-08-10T16:36:40.755" v="4127" actId="478"/>
          <ac:spMkLst>
            <pc:docMk/>
            <pc:sldMk cId="2861837185" sldId="2076137618"/>
            <ac:spMk id="28" creationId="{2A63D6F9-07BE-4933-AE27-264E2758C4F7}"/>
          </ac:spMkLst>
        </pc:spChg>
        <pc:spChg chg="add del mod ord">
          <ac:chgData name="Simon Hudson" userId="51daab4f-8403-4959-818b-1ed8b2e0b457" providerId="ADAL" clId="{50E84753-35AE-4346-8DE9-46039018FF48}" dt="2021-08-10T16:36:45.667" v="4128" actId="700"/>
          <ac:spMkLst>
            <pc:docMk/>
            <pc:sldMk cId="2861837185" sldId="2076137618"/>
            <ac:spMk id="29" creationId="{70099344-54D8-47FB-94DA-105691CA71AF}"/>
          </ac:spMkLst>
        </pc:spChg>
        <pc:graphicFrameChg chg="add del mod">
          <ac:chgData name="Simon Hudson" userId="51daab4f-8403-4959-818b-1ed8b2e0b457" providerId="ADAL" clId="{50E84753-35AE-4346-8DE9-46039018FF48}" dt="2021-08-10T14:10:08.971" v="145"/>
          <ac:graphicFrameMkLst>
            <pc:docMk/>
            <pc:sldMk cId="2861837185" sldId="2076137618"/>
            <ac:graphicFrameMk id="5" creationId="{BDE12EFF-81C4-4F9E-AB24-8F65BD7CDCD1}"/>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6" creationId="{A95BC494-10BC-402D-A1D4-0CEC4934A02F}"/>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7" creationId="{B98C001A-7449-4CCC-AD37-1EB8F9657457}"/>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8" creationId="{A923ECDA-F47D-4EBD-9CA4-33A61A28ED27}"/>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9" creationId="{86F5E012-6D59-4AB8-919F-E7F99077F0A2}"/>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0" creationId="{0D8F7F1E-80AD-49CE-A2EA-27ACE338ABD8}"/>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1" creationId="{77B3C02E-9459-4D56-A01D-AC7FB98FCA30}"/>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2" creationId="{58CCEA85-16F0-4B45-83DA-329C422C70D1}"/>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3" creationId="{70783EE8-01D6-4655-9F90-7AD29CA08C2A}"/>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4" creationId="{B807D35C-5EDD-40AA-91A7-73FD6DF1C883}"/>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5" creationId="{87913153-580A-4F26-9A8B-7F6981A322BC}"/>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6" creationId="{FDA3DF9E-3FE2-4E43-A667-0F10C06F3F74}"/>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7" creationId="{248CC4D3-3C28-4599-942D-C26B8D1AE019}"/>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8" creationId="{10BDAFA8-8886-4716-9C1A-D67A8BEB2FE3}"/>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19" creationId="{DC4A6BB7-105E-4C98-ACC8-63EE14B73539}"/>
          </ac:graphicFrameMkLst>
        </pc:graphicFrameChg>
        <pc:graphicFrameChg chg="add del mod">
          <ac:chgData name="Simon Hudson" userId="51daab4f-8403-4959-818b-1ed8b2e0b457" providerId="ADAL" clId="{50E84753-35AE-4346-8DE9-46039018FF48}" dt="2021-08-10T14:10:08.971" v="145"/>
          <ac:graphicFrameMkLst>
            <pc:docMk/>
            <pc:sldMk cId="2861837185" sldId="2076137618"/>
            <ac:graphicFrameMk id="20" creationId="{13DE7877-3805-44EB-985B-D7065679ACB9}"/>
          </ac:graphicFrameMkLst>
        </pc:graphicFrameChg>
        <pc:graphicFrameChg chg="add del mod">
          <ac:chgData name="Simon Hudson" userId="51daab4f-8403-4959-818b-1ed8b2e0b457" providerId="ADAL" clId="{50E84753-35AE-4346-8DE9-46039018FF48}" dt="2021-08-10T14:10:39.899" v="150" actId="478"/>
          <ac:graphicFrameMkLst>
            <pc:docMk/>
            <pc:sldMk cId="2861837185" sldId="2076137618"/>
            <ac:graphicFrameMk id="22" creationId="{E2B57F1F-EA2E-4D5E-AA3F-C58C8714EFE3}"/>
          </ac:graphicFrameMkLst>
        </pc:graphicFrameChg>
        <pc:graphicFrameChg chg="add del mod">
          <ac:chgData name="Simon Hudson" userId="51daab4f-8403-4959-818b-1ed8b2e0b457" providerId="ADAL" clId="{50E84753-35AE-4346-8DE9-46039018FF48}" dt="2021-08-10T14:12:07.681" v="174" actId="478"/>
          <ac:graphicFrameMkLst>
            <pc:docMk/>
            <pc:sldMk cId="2861837185" sldId="2076137618"/>
            <ac:graphicFrameMk id="23" creationId="{EEE97265-FFBC-4C06-AD3E-BA4A92F8F87F}"/>
          </ac:graphicFrameMkLst>
        </pc:graphicFrameChg>
        <pc:graphicFrameChg chg="add mod modGraphic">
          <ac:chgData name="Simon Hudson" userId="51daab4f-8403-4959-818b-1ed8b2e0b457" providerId="ADAL" clId="{50E84753-35AE-4346-8DE9-46039018FF48}" dt="2021-08-10T16:36:54.827" v="4130" actId="1076"/>
          <ac:graphicFrameMkLst>
            <pc:docMk/>
            <pc:sldMk cId="2861837185" sldId="2076137618"/>
            <ac:graphicFrameMk id="24" creationId="{98C23A0D-370E-42CA-B462-0957BB93375F}"/>
          </ac:graphicFrameMkLst>
        </pc:graphicFrameChg>
        <pc:graphicFrameChg chg="add mod modGraphic">
          <ac:chgData name="Simon Hudson" userId="51daab4f-8403-4959-818b-1ed8b2e0b457" providerId="ADAL" clId="{50E84753-35AE-4346-8DE9-46039018FF48}" dt="2021-08-10T14:13:23.687" v="191" actId="403"/>
          <ac:graphicFrameMkLst>
            <pc:docMk/>
            <pc:sldMk cId="2861837185" sldId="2076137618"/>
            <ac:graphicFrameMk id="25" creationId="{8EB0112D-5F04-408A-B13B-B0CFFDC40A3A}"/>
          </ac:graphicFrameMkLst>
        </pc:graphicFrameChg>
      </pc:sldChg>
      <pc:sldChg chg="addSp delSp modSp mod modClrScheme chgLayout">
        <pc:chgData name="Simon Hudson" userId="51daab4f-8403-4959-818b-1ed8b2e0b457" providerId="ADAL" clId="{50E84753-35AE-4346-8DE9-46039018FF48}" dt="2021-08-10T16:50:06.865" v="4566" actId="26606"/>
        <pc:sldMkLst>
          <pc:docMk/>
          <pc:sldMk cId="1478650908" sldId="2076137619"/>
        </pc:sldMkLst>
        <pc:spChg chg="mod ord">
          <ac:chgData name="Simon Hudson" userId="51daab4f-8403-4959-818b-1ed8b2e0b457" providerId="ADAL" clId="{50E84753-35AE-4346-8DE9-46039018FF48}" dt="2021-08-10T16:50:06.865" v="4566" actId="26606"/>
          <ac:spMkLst>
            <pc:docMk/>
            <pc:sldMk cId="1478650908" sldId="2076137619"/>
            <ac:spMk id="2" creationId="{06EC720E-9285-4C2B-B85B-1DF8499FCE3C}"/>
          </ac:spMkLst>
        </pc:spChg>
        <pc:spChg chg="del mod ord">
          <ac:chgData name="Simon Hudson" userId="51daab4f-8403-4959-818b-1ed8b2e0b457" providerId="ADAL" clId="{50E84753-35AE-4346-8DE9-46039018FF48}" dt="2021-08-10T16:50:06.865" v="4566" actId="26606"/>
          <ac:spMkLst>
            <pc:docMk/>
            <pc:sldMk cId="1478650908" sldId="2076137619"/>
            <ac:spMk id="3" creationId="{5AB269C5-561A-407B-8C4F-BF310D39E199}"/>
          </ac:spMkLst>
        </pc:spChg>
        <pc:graphicFrameChg chg="add mod">
          <ac:chgData name="Simon Hudson" userId="51daab4f-8403-4959-818b-1ed8b2e0b457" providerId="ADAL" clId="{50E84753-35AE-4346-8DE9-46039018FF48}" dt="2021-08-10T16:50:06.865" v="4566" actId="26606"/>
          <ac:graphicFrameMkLst>
            <pc:docMk/>
            <pc:sldMk cId="1478650908" sldId="2076137619"/>
            <ac:graphicFrameMk id="6" creationId="{C26CFC30-66D4-45AC-9FC8-2FFF4A330DB5}"/>
          </ac:graphicFrameMkLst>
        </pc:graphicFrameChg>
      </pc:sldChg>
      <pc:sldChg chg="add del">
        <pc:chgData name="Simon Hudson" userId="51daab4f-8403-4959-818b-1ed8b2e0b457" providerId="ADAL" clId="{50E84753-35AE-4346-8DE9-46039018FF48}" dt="2021-08-10T16:17:20.929" v="3838" actId="47"/>
        <pc:sldMkLst>
          <pc:docMk/>
          <pc:sldMk cId="1179676560" sldId="2076137620"/>
        </pc:sldMkLst>
      </pc:sldChg>
      <pc:sldChg chg="delSp modSp add mod">
        <pc:chgData name="Simon Hudson" userId="51daab4f-8403-4959-818b-1ed8b2e0b457" providerId="ADAL" clId="{50E84753-35AE-4346-8DE9-46039018FF48}" dt="2021-08-24T15:14:30.634" v="5424" actId="255"/>
        <pc:sldMkLst>
          <pc:docMk/>
          <pc:sldMk cId="2073197525" sldId="2076137625"/>
        </pc:sldMkLst>
        <pc:spChg chg="mod">
          <ac:chgData name="Simon Hudson" userId="51daab4f-8403-4959-818b-1ed8b2e0b457" providerId="ADAL" clId="{50E84753-35AE-4346-8DE9-46039018FF48}" dt="2021-08-24T15:13:41.233" v="5415" actId="20577"/>
          <ac:spMkLst>
            <pc:docMk/>
            <pc:sldMk cId="2073197525" sldId="2076137625"/>
            <ac:spMk id="2" creationId="{25B7DF04-1CD1-409D-A744-8558F83E729B}"/>
          </ac:spMkLst>
        </pc:spChg>
        <pc:spChg chg="del">
          <ac:chgData name="Simon Hudson" userId="51daab4f-8403-4959-818b-1ed8b2e0b457" providerId="ADAL" clId="{50E84753-35AE-4346-8DE9-46039018FF48}" dt="2021-08-24T15:14:15.687" v="5420" actId="478"/>
          <ac:spMkLst>
            <pc:docMk/>
            <pc:sldMk cId="2073197525" sldId="2076137625"/>
            <ac:spMk id="10" creationId="{C9F6FAAF-7DF9-4B72-B730-28771CF3B07B}"/>
          </ac:spMkLst>
        </pc:spChg>
        <pc:graphicFrameChg chg="mod modGraphic">
          <ac:chgData name="Simon Hudson" userId="51daab4f-8403-4959-818b-1ed8b2e0b457" providerId="ADAL" clId="{50E84753-35AE-4346-8DE9-46039018FF48}" dt="2021-08-24T15:14:30.634" v="5424" actId="255"/>
          <ac:graphicFrameMkLst>
            <pc:docMk/>
            <pc:sldMk cId="2073197525" sldId="2076137625"/>
            <ac:graphicFrameMk id="7" creationId="{D5E3626A-6A82-4A79-B170-02F15727048B}"/>
          </ac:graphicFrameMkLst>
        </pc:graphicFrameChg>
      </pc:sldChg>
      <pc:sldMasterChg chg="modSp mod delSldLayout modSldLayout sldLayoutOrd">
        <pc:chgData name="Simon Hudson" userId="51daab4f-8403-4959-818b-1ed8b2e0b457" providerId="ADAL" clId="{50E84753-35AE-4346-8DE9-46039018FF48}" dt="2021-08-10T16:40:27.818" v="4173" actId="403"/>
        <pc:sldMasterMkLst>
          <pc:docMk/>
          <pc:sldMasterMk cId="3588427678" sldId="2147484229"/>
        </pc:sldMasterMkLst>
        <pc:spChg chg="mod">
          <ac:chgData name="Simon Hudson" userId="51daab4f-8403-4959-818b-1ed8b2e0b457" providerId="ADAL" clId="{50E84753-35AE-4346-8DE9-46039018FF48}" dt="2021-08-10T16:38:21.075" v="4145" actId="108"/>
          <ac:spMkLst>
            <pc:docMk/>
            <pc:sldMasterMk cId="3588427678" sldId="2147484229"/>
            <ac:spMk id="2" creationId="{00000000-0000-0000-0000-000000000000}"/>
          </ac:spMkLst>
        </pc:spChg>
        <pc:spChg chg="mod">
          <ac:chgData name="Simon Hudson" userId="51daab4f-8403-4959-818b-1ed8b2e0b457" providerId="ADAL" clId="{50E84753-35AE-4346-8DE9-46039018FF48}" dt="2021-08-10T16:40:27.818" v="4173" actId="403"/>
          <ac:spMkLst>
            <pc:docMk/>
            <pc:sldMasterMk cId="3588427678" sldId="2147484229"/>
            <ac:spMk id="4" creationId="{00000000-0000-0000-0000-000000000000}"/>
          </ac:spMkLst>
        </pc:spChg>
        <pc:sldLayoutChg chg="setBg">
          <pc:chgData name="Simon Hudson" userId="51daab4f-8403-4959-818b-1ed8b2e0b457" providerId="ADAL" clId="{50E84753-35AE-4346-8DE9-46039018FF48}" dt="2021-08-10T16:23:15.975" v="4040"/>
          <pc:sldLayoutMkLst>
            <pc:docMk/>
            <pc:sldMasterMk cId="3588427678" sldId="2147484229"/>
            <pc:sldLayoutMk cId="168934554" sldId="2147484251"/>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925069136" sldId="2147484299"/>
          </pc:sldLayoutMkLst>
        </pc:sldLayoutChg>
        <pc:sldLayoutChg chg="modSp mod">
          <pc:chgData name="Simon Hudson" userId="51daab4f-8403-4959-818b-1ed8b2e0b457" providerId="ADAL" clId="{50E84753-35AE-4346-8DE9-46039018FF48}" dt="2021-08-10T15:33:48.872" v="1773" actId="6014"/>
          <pc:sldLayoutMkLst>
            <pc:docMk/>
            <pc:sldMasterMk cId="3588427678" sldId="2147484229"/>
            <pc:sldLayoutMk cId="4086938917" sldId="2147484530"/>
          </pc:sldLayoutMkLst>
          <pc:spChg chg="mod">
            <ac:chgData name="Simon Hudson" userId="51daab4f-8403-4959-818b-1ed8b2e0b457" providerId="ADAL" clId="{50E84753-35AE-4346-8DE9-46039018FF48}" dt="2021-08-10T15:31:18.652" v="1677" actId="20577"/>
            <ac:spMkLst>
              <pc:docMk/>
              <pc:sldMasterMk cId="3588427678" sldId="2147484229"/>
              <pc:sldLayoutMk cId="4086938917" sldId="2147484530"/>
              <ac:spMk id="2" creationId="{00000000-0000-0000-0000-000000000000}"/>
            </ac:spMkLst>
          </pc:spChg>
          <pc:spChg chg="mod">
            <ac:chgData name="Simon Hudson" userId="51daab4f-8403-4959-818b-1ed8b2e0b457" providerId="ADAL" clId="{50E84753-35AE-4346-8DE9-46039018FF48}" dt="2021-08-10T15:30:59.099" v="1662" actId="1076"/>
            <ac:spMkLst>
              <pc:docMk/>
              <pc:sldMasterMk cId="3588427678" sldId="2147484229"/>
              <pc:sldLayoutMk cId="4086938917" sldId="2147484530"/>
              <ac:spMk id="4" creationId="{00000000-0000-0000-0000-000000000000}"/>
            </ac:spMkLst>
          </pc:spChg>
          <pc:spChg chg="mod">
            <ac:chgData name="Simon Hudson" userId="51daab4f-8403-4959-818b-1ed8b2e0b457" providerId="ADAL" clId="{50E84753-35AE-4346-8DE9-46039018FF48}" dt="2021-08-10T15:31:03.607" v="1663" actId="14100"/>
            <ac:spMkLst>
              <pc:docMk/>
              <pc:sldMasterMk cId="3588427678" sldId="2147484229"/>
              <pc:sldLayoutMk cId="4086938917" sldId="2147484530"/>
              <ac:spMk id="5" creationId="{00000000-0000-0000-0000-000000000000}"/>
            </ac:spMkLst>
          </pc:spChg>
          <pc:spChg chg="mod">
            <ac:chgData name="Simon Hudson" userId="51daab4f-8403-4959-818b-1ed8b2e0b457" providerId="ADAL" clId="{50E84753-35AE-4346-8DE9-46039018FF48}" dt="2021-08-10T15:31:03.607" v="1663" actId="14100"/>
            <ac:spMkLst>
              <pc:docMk/>
              <pc:sldMasterMk cId="3588427678" sldId="2147484229"/>
              <pc:sldLayoutMk cId="4086938917" sldId="2147484530"/>
              <ac:spMk id="6" creationId="{00000000-0000-0000-0000-000000000000}"/>
            </ac:spMkLst>
          </pc:spChg>
          <pc:spChg chg="mod">
            <ac:chgData name="Simon Hudson" userId="51daab4f-8403-4959-818b-1ed8b2e0b457" providerId="ADAL" clId="{50E84753-35AE-4346-8DE9-46039018FF48}" dt="2021-08-10T15:31:03.607" v="1663" actId="14100"/>
            <ac:spMkLst>
              <pc:docMk/>
              <pc:sldMasterMk cId="3588427678" sldId="2147484229"/>
              <pc:sldLayoutMk cId="4086938917" sldId="2147484530"/>
              <ac:spMk id="8" creationId="{00000000-0000-0000-0000-000000000000}"/>
            </ac:spMkLst>
          </pc:spChg>
        </pc:sldLayoutChg>
        <pc:sldLayoutChg chg="modSp mod">
          <pc:chgData name="Simon Hudson" userId="51daab4f-8403-4959-818b-1ed8b2e0b457" providerId="ADAL" clId="{50E84753-35AE-4346-8DE9-46039018FF48}" dt="2021-08-10T15:56:39.297" v="2786" actId="6549"/>
          <pc:sldLayoutMkLst>
            <pc:docMk/>
            <pc:sldMasterMk cId="3588427678" sldId="2147484229"/>
            <pc:sldLayoutMk cId="3301746819" sldId="2147484531"/>
          </pc:sldLayoutMkLst>
          <pc:spChg chg="mod">
            <ac:chgData name="Simon Hudson" userId="51daab4f-8403-4959-818b-1ed8b2e0b457" providerId="ADAL" clId="{50E84753-35AE-4346-8DE9-46039018FF48}" dt="2021-08-10T15:32:06.481" v="1707" actId="20577"/>
            <ac:spMkLst>
              <pc:docMk/>
              <pc:sldMasterMk cId="3588427678" sldId="2147484229"/>
              <pc:sldLayoutMk cId="3301746819" sldId="2147484531"/>
              <ac:spMk id="2" creationId="{00000000-0000-0000-0000-000000000000}"/>
            </ac:spMkLst>
          </pc:spChg>
          <pc:spChg chg="mod">
            <ac:chgData name="Simon Hudson" userId="51daab4f-8403-4959-818b-1ed8b2e0b457" providerId="ADAL" clId="{50E84753-35AE-4346-8DE9-46039018FF48}" dt="2021-08-10T15:56:39.297" v="2786" actId="6549"/>
            <ac:spMkLst>
              <pc:docMk/>
              <pc:sldMasterMk cId="3588427678" sldId="2147484229"/>
              <pc:sldLayoutMk cId="3301746819" sldId="2147484531"/>
              <ac:spMk id="5" creationId="{00000000-0000-0000-0000-000000000000}"/>
            </ac:spMkLst>
          </pc:spChg>
          <pc:spChg chg="mod">
            <ac:chgData name="Simon Hudson" userId="51daab4f-8403-4959-818b-1ed8b2e0b457" providerId="ADAL" clId="{50E84753-35AE-4346-8DE9-46039018FF48}" dt="2021-08-10T15:56:24.207" v="2784" actId="12"/>
            <ac:spMkLst>
              <pc:docMk/>
              <pc:sldMasterMk cId="3588427678" sldId="2147484229"/>
              <pc:sldLayoutMk cId="3301746819" sldId="2147484531"/>
              <ac:spMk id="7" creationId="{00000000-0000-0000-0000-000000000000}"/>
            </ac:spMkLst>
          </pc:spChg>
        </pc:sldLayoutChg>
        <pc:sldLayoutChg chg="modSp mod">
          <pc:chgData name="Simon Hudson" userId="51daab4f-8403-4959-818b-1ed8b2e0b457" providerId="ADAL" clId="{50E84753-35AE-4346-8DE9-46039018FF48}" dt="2021-08-10T15:34:18.639" v="1778" actId="6014"/>
          <pc:sldLayoutMkLst>
            <pc:docMk/>
            <pc:sldMasterMk cId="3588427678" sldId="2147484229"/>
            <pc:sldLayoutMk cId="3699272733" sldId="2147484533"/>
          </pc:sldLayoutMkLst>
          <pc:spChg chg="mod">
            <ac:chgData name="Simon Hudson" userId="51daab4f-8403-4959-818b-1ed8b2e0b457" providerId="ADAL" clId="{50E84753-35AE-4346-8DE9-46039018FF48}" dt="2021-08-10T15:32:44.465" v="1735" actId="20577"/>
            <ac:spMkLst>
              <pc:docMk/>
              <pc:sldMasterMk cId="3588427678" sldId="2147484229"/>
              <pc:sldLayoutMk cId="3699272733" sldId="2147484533"/>
              <ac:spMk id="2"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5"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14"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16"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18"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20" creationId="{00000000-0000-0000-0000-000000000000}"/>
            </ac:spMkLst>
          </pc:spChg>
          <pc:spChg chg="mod">
            <ac:chgData name="Simon Hudson" userId="51daab4f-8403-4959-818b-1ed8b2e0b457" providerId="ADAL" clId="{50E84753-35AE-4346-8DE9-46039018FF48}" dt="2021-08-10T15:33:00.479" v="1772" actId="14100"/>
            <ac:spMkLst>
              <pc:docMk/>
              <pc:sldMasterMk cId="3588427678" sldId="2147484229"/>
              <pc:sldLayoutMk cId="3699272733" sldId="2147484533"/>
              <ac:spMk id="22"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4"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5"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6"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7"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8" creationId="{00000000-0000-0000-0000-000000000000}"/>
            </ac:spMkLst>
          </pc:spChg>
          <pc:spChg chg="mod">
            <ac:chgData name="Simon Hudson" userId="51daab4f-8403-4959-818b-1ed8b2e0b457" providerId="ADAL" clId="{50E84753-35AE-4346-8DE9-46039018FF48}" dt="2021-08-10T15:32:53.336" v="1771" actId="1036"/>
            <ac:spMkLst>
              <pc:docMk/>
              <pc:sldMasterMk cId="3588427678" sldId="2147484229"/>
              <pc:sldLayoutMk cId="3699272733" sldId="2147484533"/>
              <ac:spMk id="29" creationId="{00000000-0000-0000-0000-000000000000}"/>
            </ac:spMkLst>
          </pc:spChg>
        </pc:sldLayoutChg>
        <pc:sldLayoutChg chg="modSp mod ord">
          <pc:chgData name="Simon Hudson" userId="51daab4f-8403-4959-818b-1ed8b2e0b457" providerId="ADAL" clId="{50E84753-35AE-4346-8DE9-46039018FF48}" dt="2021-08-10T16:39:05.254" v="4155" actId="20578"/>
          <pc:sldLayoutMkLst>
            <pc:docMk/>
            <pc:sldMasterMk cId="3588427678" sldId="2147484229"/>
            <pc:sldLayoutMk cId="3832563861" sldId="2147484535"/>
          </pc:sldLayoutMkLst>
          <pc:spChg chg="mod">
            <ac:chgData name="Simon Hudson" userId="51daab4f-8403-4959-818b-1ed8b2e0b457" providerId="ADAL" clId="{50E84753-35AE-4346-8DE9-46039018FF48}" dt="2021-08-10T16:38:52.385" v="4153" actId="108"/>
            <ac:spMkLst>
              <pc:docMk/>
              <pc:sldMasterMk cId="3588427678" sldId="2147484229"/>
              <pc:sldLayoutMk cId="3832563861" sldId="2147484535"/>
              <ac:spMk id="2" creationId="{00000000-0000-0000-0000-000000000000}"/>
            </ac:spMkLst>
          </pc:spChg>
        </pc:sldLayoutChg>
        <pc:sldLayoutChg chg="del setBg">
          <pc:chgData name="Simon Hudson" userId="51daab4f-8403-4959-818b-1ed8b2e0b457" providerId="ADAL" clId="{50E84753-35AE-4346-8DE9-46039018FF48}" dt="2021-08-10T16:25:52.170" v="4049" actId="2696"/>
          <pc:sldLayoutMkLst>
            <pc:docMk/>
            <pc:sldMasterMk cId="3588427678" sldId="2147484229"/>
            <pc:sldLayoutMk cId="3715037521" sldId="2147484536"/>
          </pc:sldLayoutMkLst>
        </pc:sldLayoutChg>
        <pc:sldLayoutChg chg="modSp">
          <pc:chgData name="Simon Hudson" userId="51daab4f-8403-4959-818b-1ed8b2e0b457" providerId="ADAL" clId="{50E84753-35AE-4346-8DE9-46039018FF48}" dt="2021-08-10T16:38:48.328" v="4152" actId="108"/>
          <pc:sldLayoutMkLst>
            <pc:docMk/>
            <pc:sldMasterMk cId="3588427678" sldId="2147484229"/>
            <pc:sldLayoutMk cId="2244901092" sldId="2147484537"/>
          </pc:sldLayoutMkLst>
          <pc:spChg chg="mod">
            <ac:chgData name="Simon Hudson" userId="51daab4f-8403-4959-818b-1ed8b2e0b457" providerId="ADAL" clId="{50E84753-35AE-4346-8DE9-46039018FF48}" dt="2021-08-10T16:38:48.328" v="4152" actId="108"/>
            <ac:spMkLst>
              <pc:docMk/>
              <pc:sldMasterMk cId="3588427678" sldId="2147484229"/>
              <pc:sldLayoutMk cId="2244901092" sldId="2147484537"/>
              <ac:spMk id="2" creationId="{00000000-0000-0000-0000-000000000000}"/>
            </ac:spMkLst>
          </pc:spChg>
        </pc:sldLayoutChg>
        <pc:sldLayoutChg chg="del">
          <pc:chgData name="Simon Hudson" userId="51daab4f-8403-4959-818b-1ed8b2e0b457" providerId="ADAL" clId="{50E84753-35AE-4346-8DE9-46039018FF48}" dt="2021-08-10T15:34:34.052" v="1779" actId="2696"/>
          <pc:sldLayoutMkLst>
            <pc:docMk/>
            <pc:sldMasterMk cId="3588427678" sldId="2147484229"/>
            <pc:sldLayoutMk cId="2768780090" sldId="2147484540"/>
          </pc:sldLayoutMkLst>
        </pc:sldLayoutChg>
        <pc:sldLayoutChg chg="del">
          <pc:chgData name="Simon Hudson" userId="51daab4f-8403-4959-818b-1ed8b2e0b457" providerId="ADAL" clId="{50E84753-35AE-4346-8DE9-46039018FF48}" dt="2021-08-10T15:34:36.738" v="1780" actId="2696"/>
          <pc:sldLayoutMkLst>
            <pc:docMk/>
            <pc:sldMasterMk cId="3588427678" sldId="2147484229"/>
            <pc:sldLayoutMk cId="2994402774" sldId="2147484541"/>
          </pc:sldLayoutMkLst>
        </pc:sldLayoutChg>
        <pc:sldLayoutChg chg="modSp">
          <pc:chgData name="Simon Hudson" userId="51daab4f-8403-4959-818b-1ed8b2e0b457" providerId="ADAL" clId="{50E84753-35AE-4346-8DE9-46039018FF48}" dt="2021-08-10T16:38:29.714" v="4146" actId="108"/>
          <pc:sldLayoutMkLst>
            <pc:docMk/>
            <pc:sldMasterMk cId="3588427678" sldId="2147484229"/>
            <pc:sldLayoutMk cId="3589100596" sldId="2147484542"/>
          </pc:sldLayoutMkLst>
          <pc:spChg chg="mod">
            <ac:chgData name="Simon Hudson" userId="51daab4f-8403-4959-818b-1ed8b2e0b457" providerId="ADAL" clId="{50E84753-35AE-4346-8DE9-46039018FF48}" dt="2021-08-10T16:38:29.714" v="4146" actId="108"/>
            <ac:spMkLst>
              <pc:docMk/>
              <pc:sldMasterMk cId="3588427678" sldId="2147484229"/>
              <pc:sldLayoutMk cId="3589100596" sldId="2147484542"/>
              <ac:spMk id="2" creationId="{00000000-0000-0000-0000-000000000000}"/>
            </ac:spMkLst>
          </pc:spChg>
        </pc:sldLayoutChg>
        <pc:sldLayoutChg chg="modSp">
          <pc:chgData name="Simon Hudson" userId="51daab4f-8403-4959-818b-1ed8b2e0b457" providerId="ADAL" clId="{50E84753-35AE-4346-8DE9-46039018FF48}" dt="2021-08-10T16:38:31.904" v="4147" actId="108"/>
          <pc:sldLayoutMkLst>
            <pc:docMk/>
            <pc:sldMasterMk cId="3588427678" sldId="2147484229"/>
            <pc:sldLayoutMk cId="3811322961" sldId="2147484543"/>
          </pc:sldLayoutMkLst>
          <pc:spChg chg="mod">
            <ac:chgData name="Simon Hudson" userId="51daab4f-8403-4959-818b-1ed8b2e0b457" providerId="ADAL" clId="{50E84753-35AE-4346-8DE9-46039018FF48}" dt="2021-08-10T16:38:31.904" v="4147" actId="108"/>
            <ac:spMkLst>
              <pc:docMk/>
              <pc:sldMasterMk cId="3588427678" sldId="2147484229"/>
              <pc:sldLayoutMk cId="3811322961" sldId="2147484543"/>
              <ac:spMk id="2" creationId="{00000000-0000-0000-0000-000000000000}"/>
            </ac:spMkLst>
          </pc:spChg>
        </pc:sldLayoutChg>
        <pc:sldLayoutChg chg="modSp">
          <pc:chgData name="Simon Hudson" userId="51daab4f-8403-4959-818b-1ed8b2e0b457" providerId="ADAL" clId="{50E84753-35AE-4346-8DE9-46039018FF48}" dt="2021-08-10T16:38:33.761" v="4148" actId="108"/>
          <pc:sldLayoutMkLst>
            <pc:docMk/>
            <pc:sldMasterMk cId="3588427678" sldId="2147484229"/>
            <pc:sldLayoutMk cId="1399307191" sldId="2147484544"/>
          </pc:sldLayoutMkLst>
          <pc:spChg chg="mod">
            <ac:chgData name="Simon Hudson" userId="51daab4f-8403-4959-818b-1ed8b2e0b457" providerId="ADAL" clId="{50E84753-35AE-4346-8DE9-46039018FF48}" dt="2021-08-10T16:38:33.761" v="4148" actId="108"/>
            <ac:spMkLst>
              <pc:docMk/>
              <pc:sldMasterMk cId="3588427678" sldId="2147484229"/>
              <pc:sldLayoutMk cId="1399307191" sldId="2147484544"/>
              <ac:spMk id="2" creationId="{00000000-0000-0000-0000-000000000000}"/>
            </ac:spMkLst>
          </pc:spChg>
        </pc:sldLayoutChg>
        <pc:sldLayoutChg chg="del setBg">
          <pc:chgData name="Simon Hudson" userId="51daab4f-8403-4959-818b-1ed8b2e0b457" providerId="ADAL" clId="{50E84753-35AE-4346-8DE9-46039018FF48}" dt="2021-08-10T16:25:34.377" v="4048" actId="2696"/>
          <pc:sldLayoutMkLst>
            <pc:docMk/>
            <pc:sldMasterMk cId="3588427678" sldId="2147484229"/>
            <pc:sldLayoutMk cId="3290855214" sldId="2147484545"/>
          </pc:sldLayoutMkLst>
        </pc:sldLayoutChg>
        <pc:sldLayoutChg chg="del setBg">
          <pc:chgData name="Simon Hudson" userId="51daab4f-8403-4959-818b-1ed8b2e0b457" providerId="ADAL" clId="{50E84753-35AE-4346-8DE9-46039018FF48}" dt="2021-08-10T16:25:26.896" v="4047" actId="2696"/>
          <pc:sldLayoutMkLst>
            <pc:docMk/>
            <pc:sldMasterMk cId="3588427678" sldId="2147484229"/>
            <pc:sldLayoutMk cId="1072082815" sldId="2147484546"/>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42443733" sldId="2147484548"/>
          </pc:sldLayoutMkLst>
        </pc:sldLayoutChg>
        <pc:sldLayoutChg chg="modSp">
          <pc:chgData name="Simon Hudson" userId="51daab4f-8403-4959-818b-1ed8b2e0b457" providerId="ADAL" clId="{50E84753-35AE-4346-8DE9-46039018FF48}" dt="2021-08-10T16:38:36.645" v="4150" actId="108"/>
          <pc:sldLayoutMkLst>
            <pc:docMk/>
            <pc:sldMasterMk cId="3588427678" sldId="2147484229"/>
            <pc:sldLayoutMk cId="3405027661" sldId="2147484554"/>
          </pc:sldLayoutMkLst>
          <pc:spChg chg="mod">
            <ac:chgData name="Simon Hudson" userId="51daab4f-8403-4959-818b-1ed8b2e0b457" providerId="ADAL" clId="{50E84753-35AE-4346-8DE9-46039018FF48}" dt="2021-08-10T16:38:36.645" v="4150" actId="108"/>
            <ac:spMkLst>
              <pc:docMk/>
              <pc:sldMasterMk cId="3588427678" sldId="2147484229"/>
              <pc:sldLayoutMk cId="3405027661" sldId="2147484554"/>
              <ac:spMk id="2" creationId="{00000000-0000-0000-0000-000000000000}"/>
            </ac:spMkLst>
          </pc:spChg>
        </pc:sldLayoutChg>
        <pc:sldLayoutChg chg="modSp setBg">
          <pc:chgData name="Simon Hudson" userId="51daab4f-8403-4959-818b-1ed8b2e0b457" providerId="ADAL" clId="{50E84753-35AE-4346-8DE9-46039018FF48}" dt="2021-08-10T16:38:41.478" v="4151" actId="108"/>
          <pc:sldLayoutMkLst>
            <pc:docMk/>
            <pc:sldMasterMk cId="3588427678" sldId="2147484229"/>
            <pc:sldLayoutMk cId="2353039429" sldId="2147484558"/>
          </pc:sldLayoutMkLst>
          <pc:spChg chg="mod">
            <ac:chgData name="Simon Hudson" userId="51daab4f-8403-4959-818b-1ed8b2e0b457" providerId="ADAL" clId="{50E84753-35AE-4346-8DE9-46039018FF48}" dt="2021-08-10T16:38:41.478" v="4151" actId="108"/>
            <ac:spMkLst>
              <pc:docMk/>
              <pc:sldMasterMk cId="3588427678" sldId="2147484229"/>
              <pc:sldLayoutMk cId="2353039429" sldId="2147484558"/>
              <ac:spMk id="2" creationId="{00000000-0000-0000-0000-000000000000}"/>
            </ac:spMkLst>
          </pc:spChg>
        </pc:sldLayoutChg>
        <pc:sldLayoutChg chg="del">
          <pc:chgData name="Simon Hudson" userId="51daab4f-8403-4959-818b-1ed8b2e0b457" providerId="ADAL" clId="{50E84753-35AE-4346-8DE9-46039018FF48}" dt="2021-08-10T16:25:17.423" v="4046" actId="2696"/>
          <pc:sldLayoutMkLst>
            <pc:docMk/>
            <pc:sldMasterMk cId="3588427678" sldId="2147484229"/>
            <pc:sldLayoutMk cId="2135121712" sldId="2147484559"/>
          </pc:sldLayoutMkLst>
        </pc:sldLayoutChg>
        <pc:sldLayoutChg chg="del">
          <pc:chgData name="Simon Hudson" userId="51daab4f-8403-4959-818b-1ed8b2e0b457" providerId="ADAL" clId="{50E84753-35AE-4346-8DE9-46039018FF48}" dt="2021-08-10T16:34:05.855" v="4090" actId="2696"/>
          <pc:sldLayoutMkLst>
            <pc:docMk/>
            <pc:sldMasterMk cId="3588427678" sldId="2147484229"/>
            <pc:sldLayoutMk cId="4113307920" sldId="2147484560"/>
          </pc:sldLayoutMkLst>
        </pc:sldLayoutChg>
        <pc:sldLayoutChg chg="del">
          <pc:chgData name="Simon Hudson" userId="51daab4f-8403-4959-818b-1ed8b2e0b457" providerId="ADAL" clId="{50E84753-35AE-4346-8DE9-46039018FF48}" dt="2021-08-10T16:34:02.893" v="4089" actId="2696"/>
          <pc:sldLayoutMkLst>
            <pc:docMk/>
            <pc:sldMasterMk cId="3588427678" sldId="2147484229"/>
            <pc:sldLayoutMk cId="1505335781" sldId="2147484561"/>
          </pc:sldLayoutMkLst>
        </pc:sldLayoutChg>
        <pc:sldLayoutChg chg="del">
          <pc:chgData name="Simon Hudson" userId="51daab4f-8403-4959-818b-1ed8b2e0b457" providerId="ADAL" clId="{50E84753-35AE-4346-8DE9-46039018FF48}" dt="2021-08-10T16:34:11.552" v="4091" actId="2696"/>
          <pc:sldLayoutMkLst>
            <pc:docMk/>
            <pc:sldMasterMk cId="3588427678" sldId="2147484229"/>
            <pc:sldLayoutMk cId="918081149" sldId="2147484562"/>
          </pc:sldLayoutMkLst>
        </pc:sldLayoutChg>
        <pc:sldLayoutChg chg="del">
          <pc:chgData name="Simon Hudson" userId="51daab4f-8403-4959-818b-1ed8b2e0b457" providerId="ADAL" clId="{50E84753-35AE-4346-8DE9-46039018FF48}" dt="2021-08-10T16:35:33.602" v="4121" actId="2696"/>
          <pc:sldLayoutMkLst>
            <pc:docMk/>
            <pc:sldMasterMk cId="3588427678" sldId="2147484229"/>
            <pc:sldLayoutMk cId="1372172163" sldId="2147484563"/>
          </pc:sldLayoutMkLst>
        </pc:sldLayoutChg>
        <pc:sldLayoutChg chg="del">
          <pc:chgData name="Simon Hudson" userId="51daab4f-8403-4959-818b-1ed8b2e0b457" providerId="ADAL" clId="{50E84753-35AE-4346-8DE9-46039018FF48}" dt="2021-08-10T16:25:08.045" v="4045" actId="2696"/>
          <pc:sldLayoutMkLst>
            <pc:docMk/>
            <pc:sldMasterMk cId="3588427678" sldId="2147484229"/>
            <pc:sldLayoutMk cId="374222340" sldId="2147484612"/>
          </pc:sldLayoutMkLst>
        </pc:sldLayoutChg>
        <pc:sldLayoutChg chg="del ord">
          <pc:chgData name="Simon Hudson" userId="51daab4f-8403-4959-818b-1ed8b2e0b457" providerId="ADAL" clId="{50E84753-35AE-4346-8DE9-46039018FF48}" dt="2021-08-10T16:35:51.923" v="4122" actId="2696"/>
          <pc:sldLayoutMkLst>
            <pc:docMk/>
            <pc:sldMasterMk cId="3588427678" sldId="2147484229"/>
            <pc:sldLayoutMk cId="3315643427" sldId="2147484616"/>
          </pc:sldLayoutMkLst>
        </pc:sldLayoutChg>
        <pc:sldLayoutChg chg="delSp modSp mod ord">
          <pc:chgData name="Simon Hudson" userId="51daab4f-8403-4959-818b-1ed8b2e0b457" providerId="ADAL" clId="{50E84753-35AE-4346-8DE9-46039018FF48}" dt="2021-08-10T16:38:10.550" v="4138" actId="14100"/>
          <pc:sldLayoutMkLst>
            <pc:docMk/>
            <pc:sldMasterMk cId="3588427678" sldId="2147484229"/>
            <pc:sldLayoutMk cId="2587323192" sldId="2147484618"/>
          </pc:sldLayoutMkLst>
          <pc:spChg chg="mod">
            <ac:chgData name="Simon Hudson" userId="51daab4f-8403-4959-818b-1ed8b2e0b457" providerId="ADAL" clId="{50E84753-35AE-4346-8DE9-46039018FF48}" dt="2021-08-10T16:38:10.550" v="4138" actId="14100"/>
            <ac:spMkLst>
              <pc:docMk/>
              <pc:sldMasterMk cId="3588427678" sldId="2147484229"/>
              <pc:sldLayoutMk cId="2587323192" sldId="2147484618"/>
              <ac:spMk id="2" creationId="{00000000-0000-0000-0000-000000000000}"/>
            </ac:spMkLst>
          </pc:spChg>
          <pc:spChg chg="del mod">
            <ac:chgData name="Simon Hudson" userId="51daab4f-8403-4959-818b-1ed8b2e0b457" providerId="ADAL" clId="{50E84753-35AE-4346-8DE9-46039018FF48}" dt="2021-08-10T16:32:23.443" v="4080" actId="478"/>
            <ac:spMkLst>
              <pc:docMk/>
              <pc:sldMasterMk cId="3588427678" sldId="2147484229"/>
              <pc:sldLayoutMk cId="2587323192" sldId="2147484618"/>
              <ac:spMk id="4" creationId="{00000000-0000-0000-0000-000000000000}"/>
            </ac:spMkLst>
          </pc:spChg>
          <pc:spChg chg="del">
            <ac:chgData name="Simon Hudson" userId="51daab4f-8403-4959-818b-1ed8b2e0b457" providerId="ADAL" clId="{50E84753-35AE-4346-8DE9-46039018FF48}" dt="2021-08-10T16:32:23.443" v="4080" actId="478"/>
            <ac:spMkLst>
              <pc:docMk/>
              <pc:sldMasterMk cId="3588427678" sldId="2147484229"/>
              <pc:sldLayoutMk cId="2587323192" sldId="2147484618"/>
              <ac:spMk id="5" creationId="{00000000-0000-0000-0000-000000000000}"/>
            </ac:spMkLst>
          </pc:spChg>
          <pc:spChg chg="del mod">
            <ac:chgData name="Simon Hudson" userId="51daab4f-8403-4959-818b-1ed8b2e0b457" providerId="ADAL" clId="{50E84753-35AE-4346-8DE9-46039018FF48}" dt="2021-08-10T16:32:23.443" v="4080" actId="478"/>
            <ac:spMkLst>
              <pc:docMk/>
              <pc:sldMasterMk cId="3588427678" sldId="2147484229"/>
              <pc:sldLayoutMk cId="2587323192" sldId="2147484618"/>
              <ac:spMk id="6" creationId="{00000000-0000-0000-0000-000000000000}"/>
            </ac:spMkLst>
          </pc:spChg>
        </pc:sldLayoutChg>
        <pc:sldLayoutChg chg="modSp mod">
          <pc:chgData name="Simon Hudson" userId="51daab4f-8403-4959-818b-1ed8b2e0b457" providerId="ADAL" clId="{50E84753-35AE-4346-8DE9-46039018FF48}" dt="2021-08-10T16:38:16.347" v="4144" actId="108"/>
          <pc:sldLayoutMkLst>
            <pc:docMk/>
            <pc:sldMasterMk cId="3588427678" sldId="2147484229"/>
            <pc:sldLayoutMk cId="1389357574" sldId="2147484619"/>
          </pc:sldLayoutMkLst>
          <pc:spChg chg="mod">
            <ac:chgData name="Simon Hudson" userId="51daab4f-8403-4959-818b-1ed8b2e0b457" providerId="ADAL" clId="{50E84753-35AE-4346-8DE9-46039018FF48}" dt="2021-08-10T16:38:16.347" v="4144" actId="108"/>
            <ac:spMkLst>
              <pc:docMk/>
              <pc:sldMasterMk cId="3588427678" sldId="2147484229"/>
              <pc:sldLayoutMk cId="1389357574" sldId="2147484619"/>
              <ac:spMk id="2" creationId="{63F9171E-F0D7-4967-8484-9CF9B04FDB10}"/>
            </ac:spMkLst>
          </pc:spChg>
        </pc:sldLayoutChg>
        <pc:sldLayoutChg chg="modSp mod">
          <pc:chgData name="Simon Hudson" userId="51daab4f-8403-4959-818b-1ed8b2e0b457" providerId="ADAL" clId="{50E84753-35AE-4346-8DE9-46039018FF48}" dt="2021-08-10T15:34:01.096" v="1775" actId="6014"/>
          <pc:sldLayoutMkLst>
            <pc:docMk/>
            <pc:sldMasterMk cId="3588427678" sldId="2147484229"/>
            <pc:sldLayoutMk cId="571528763" sldId="2147484620"/>
          </pc:sldLayoutMkLst>
          <pc:spChg chg="mod">
            <ac:chgData name="Simon Hudson" userId="51daab4f-8403-4959-818b-1ed8b2e0b457" providerId="ADAL" clId="{50E84753-35AE-4346-8DE9-46039018FF48}" dt="2021-08-10T15:31:44.388" v="1700" actId="6549"/>
            <ac:spMkLst>
              <pc:docMk/>
              <pc:sldMasterMk cId="3588427678" sldId="2147484229"/>
              <pc:sldLayoutMk cId="571528763" sldId="2147484620"/>
              <ac:spMk id="2" creationId="{00000000-0000-0000-0000-000000000000}"/>
            </ac:spMkLst>
          </pc:spChg>
        </pc:sldLayoutChg>
        <pc:sldLayoutChg chg="delSp modSp mod">
          <pc:chgData name="Simon Hudson" userId="51daab4f-8403-4959-818b-1ed8b2e0b457" providerId="ADAL" clId="{50E84753-35AE-4346-8DE9-46039018FF48}" dt="2021-08-10T15:33:55.308" v="1774" actId="6014"/>
          <pc:sldLayoutMkLst>
            <pc:docMk/>
            <pc:sldMasterMk cId="3588427678" sldId="2147484229"/>
            <pc:sldLayoutMk cId="3441183624" sldId="2147484621"/>
          </pc:sldLayoutMkLst>
          <pc:spChg chg="mod">
            <ac:chgData name="Simon Hudson" userId="51daab4f-8403-4959-818b-1ed8b2e0b457" providerId="ADAL" clId="{50E84753-35AE-4346-8DE9-46039018FF48}" dt="2021-08-10T15:31:26.972" v="1687" actId="6549"/>
            <ac:spMkLst>
              <pc:docMk/>
              <pc:sldMasterMk cId="3588427678" sldId="2147484229"/>
              <pc:sldLayoutMk cId="3441183624" sldId="2147484621"/>
              <ac:spMk id="2" creationId="{00000000-0000-0000-0000-000000000000}"/>
            </ac:spMkLst>
          </pc:spChg>
          <pc:spChg chg="del">
            <ac:chgData name="Simon Hudson" userId="51daab4f-8403-4959-818b-1ed8b2e0b457" providerId="ADAL" clId="{50E84753-35AE-4346-8DE9-46039018FF48}" dt="2021-08-10T15:30:38.862" v="1660" actId="478"/>
            <ac:spMkLst>
              <pc:docMk/>
              <pc:sldMasterMk cId="3588427678" sldId="2147484229"/>
              <pc:sldLayoutMk cId="3441183624" sldId="2147484621"/>
              <ac:spMk id="4" creationId="{00000000-0000-0000-0000-000000000000}"/>
            </ac:spMkLst>
          </pc:spChg>
          <pc:spChg chg="mod">
            <ac:chgData name="Simon Hudson" userId="51daab4f-8403-4959-818b-1ed8b2e0b457" providerId="ADAL" clId="{50E84753-35AE-4346-8DE9-46039018FF48}" dt="2021-08-10T15:30:44.354" v="1661" actId="14100"/>
            <ac:spMkLst>
              <pc:docMk/>
              <pc:sldMasterMk cId="3588427678" sldId="2147484229"/>
              <pc:sldLayoutMk cId="3441183624" sldId="2147484621"/>
              <ac:spMk id="5" creationId="{00000000-0000-0000-0000-000000000000}"/>
            </ac:spMkLst>
          </pc:spChg>
          <pc:spChg chg="mod">
            <ac:chgData name="Simon Hudson" userId="51daab4f-8403-4959-818b-1ed8b2e0b457" providerId="ADAL" clId="{50E84753-35AE-4346-8DE9-46039018FF48}" dt="2021-08-10T15:30:44.354" v="1661" actId="14100"/>
            <ac:spMkLst>
              <pc:docMk/>
              <pc:sldMasterMk cId="3588427678" sldId="2147484229"/>
              <pc:sldLayoutMk cId="3441183624" sldId="2147484621"/>
              <ac:spMk id="6" creationId="{00000000-0000-0000-0000-000000000000}"/>
            </ac:spMkLst>
          </pc:spChg>
          <pc:spChg chg="mod">
            <ac:chgData name="Simon Hudson" userId="51daab4f-8403-4959-818b-1ed8b2e0b457" providerId="ADAL" clId="{50E84753-35AE-4346-8DE9-46039018FF48}" dt="2021-08-10T15:30:44.354" v="1661" actId="14100"/>
            <ac:spMkLst>
              <pc:docMk/>
              <pc:sldMasterMk cId="3588427678" sldId="2147484229"/>
              <pc:sldLayoutMk cId="3441183624" sldId="2147484621"/>
              <ac:spMk id="8" creationId="{00000000-0000-0000-0000-000000000000}"/>
            </ac:spMkLst>
          </pc:spChg>
        </pc:sldLayoutChg>
        <pc:sldLayoutChg chg="setBg">
          <pc:chgData name="Simon Hudson" userId="51daab4f-8403-4959-818b-1ed8b2e0b457" providerId="ADAL" clId="{50E84753-35AE-4346-8DE9-46039018FF48}" dt="2021-08-10T16:23:15.975" v="4040"/>
          <pc:sldLayoutMkLst>
            <pc:docMk/>
            <pc:sldMasterMk cId="3588427678" sldId="2147484229"/>
            <pc:sldLayoutMk cId="1675849004" sldId="2147484623"/>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3856724311" sldId="2147484624"/>
          </pc:sldLayoutMkLst>
        </pc:sldLayoutChg>
        <pc:sldLayoutChg chg="setBg">
          <pc:chgData name="Simon Hudson" userId="51daab4f-8403-4959-818b-1ed8b2e0b457" providerId="ADAL" clId="{50E84753-35AE-4346-8DE9-46039018FF48}" dt="2021-08-10T16:23:15.975" v="4040"/>
          <pc:sldLayoutMkLst>
            <pc:docMk/>
            <pc:sldMasterMk cId="3588427678" sldId="2147484229"/>
            <pc:sldLayoutMk cId="2595542884" sldId="2147484625"/>
          </pc:sldLayoutMkLst>
        </pc:sldLayoutChg>
        <pc:sldLayoutChg chg="modSp mod">
          <pc:chgData name="Simon Hudson" userId="51daab4f-8403-4959-818b-1ed8b2e0b457" providerId="ADAL" clId="{50E84753-35AE-4346-8DE9-46039018FF48}" dt="2021-08-10T15:34:12.127" v="1777" actId="6014"/>
          <pc:sldLayoutMkLst>
            <pc:docMk/>
            <pc:sldMasterMk cId="3588427678" sldId="2147484229"/>
            <pc:sldLayoutMk cId="785199377" sldId="2147484626"/>
          </pc:sldLayoutMkLst>
          <pc:spChg chg="mod">
            <ac:chgData name="Simon Hudson" userId="51daab4f-8403-4959-818b-1ed8b2e0b457" providerId="ADAL" clId="{50E84753-35AE-4346-8DE9-46039018FF48}" dt="2021-08-10T15:32:23.972" v="1714" actId="6549"/>
            <ac:spMkLst>
              <pc:docMk/>
              <pc:sldMasterMk cId="3588427678" sldId="2147484229"/>
              <pc:sldLayoutMk cId="785199377" sldId="2147484626"/>
              <ac:spMk id="2" creationId="{00000000-0000-0000-0000-000000000000}"/>
            </ac:spMkLst>
          </pc:spChg>
        </pc:sldLayoutChg>
        <pc:sldLayoutChg chg="setBg">
          <pc:chgData name="Simon Hudson" userId="51daab4f-8403-4959-818b-1ed8b2e0b457" providerId="ADAL" clId="{50E84753-35AE-4346-8DE9-46039018FF48}" dt="2021-08-10T16:23:15.975" v="4040"/>
          <pc:sldLayoutMkLst>
            <pc:docMk/>
            <pc:sldMasterMk cId="3588427678" sldId="2147484229"/>
            <pc:sldLayoutMk cId="2772356252" sldId="2147484627"/>
          </pc:sldLayoutMkLst>
        </pc:sldLayoutChg>
      </pc:sldMasterChg>
    </pc:docChg>
  </pc:docChgLst>
  <pc:docChgLst>
    <pc:chgData name="Tara  Saylor" userId="S::tara_sourcecodecommunication.com#ext#@sympraxis.onmicrosoft.com::7f18e2ef-476e-4012-9a99-d9fd002b9cb1" providerId="AD" clId="Web-{65BB973F-1B27-4078-8D8F-1231EA65F47A}"/>
    <pc:docChg chg="addSld modSld sldOrd modSection">
      <pc:chgData name="Tara  Saylor" userId="S::tara_sourcecodecommunication.com#ext#@sympraxis.onmicrosoft.com::7f18e2ef-476e-4012-9a99-d9fd002b9cb1" providerId="AD" clId="Web-{65BB973F-1B27-4078-8D8F-1231EA65F47A}" dt="2021-09-20T12:25:15.921" v="142" actId="20577"/>
      <pc:docMkLst>
        <pc:docMk/>
      </pc:docMkLst>
      <pc:sldChg chg="addCm">
        <pc:chgData name="Tara  Saylor" userId="S::tara_sourcecodecommunication.com#ext#@sympraxis.onmicrosoft.com::7f18e2ef-476e-4012-9a99-d9fd002b9cb1" providerId="AD" clId="Web-{65BB973F-1B27-4078-8D8F-1231EA65F47A}" dt="2021-09-20T12:18:46.123" v="43"/>
        <pc:sldMkLst>
          <pc:docMk/>
          <pc:sldMk cId="3045124374" sldId="2076137636"/>
        </pc:sldMkLst>
      </pc:sldChg>
      <pc:sldChg chg="addSp delSp modSp new ord">
        <pc:chgData name="Tara  Saylor" userId="S::tara_sourcecodecommunication.com#ext#@sympraxis.onmicrosoft.com::7f18e2ef-476e-4012-9a99-d9fd002b9cb1" providerId="AD" clId="Web-{65BB973F-1B27-4078-8D8F-1231EA65F47A}" dt="2021-09-20T12:17:45.826" v="42" actId="1076"/>
        <pc:sldMkLst>
          <pc:docMk/>
          <pc:sldMk cId="1079000758" sldId="2076137641"/>
        </pc:sldMkLst>
        <pc:spChg chg="mod">
          <ac:chgData name="Tara  Saylor" userId="S::tara_sourcecodecommunication.com#ext#@sympraxis.onmicrosoft.com::7f18e2ef-476e-4012-9a99-d9fd002b9cb1" providerId="AD" clId="Web-{65BB973F-1B27-4078-8D8F-1231EA65F47A}" dt="2021-09-20T12:16:47.311" v="38" actId="20577"/>
          <ac:spMkLst>
            <pc:docMk/>
            <pc:sldMk cId="1079000758" sldId="2076137641"/>
            <ac:spMk id="2" creationId="{B4E93D1D-30EF-4EFE-8985-3762EF635156}"/>
          </ac:spMkLst>
        </pc:spChg>
        <pc:spChg chg="del">
          <ac:chgData name="Tara  Saylor" userId="S::tara_sourcecodecommunication.com#ext#@sympraxis.onmicrosoft.com::7f18e2ef-476e-4012-9a99-d9fd002b9cb1" providerId="AD" clId="Web-{65BB973F-1B27-4078-8D8F-1231EA65F47A}" dt="2021-09-20T12:16:39.529" v="36"/>
          <ac:spMkLst>
            <pc:docMk/>
            <pc:sldMk cId="1079000758" sldId="2076137641"/>
            <ac:spMk id="3" creationId="{4BE47F3D-7220-4C84-B768-E9E82A9473FB}"/>
          </ac:spMkLst>
        </pc:spChg>
        <pc:spChg chg="add del mod">
          <ac:chgData name="Tara  Saylor" userId="S::tara_sourcecodecommunication.com#ext#@sympraxis.onmicrosoft.com::7f18e2ef-476e-4012-9a99-d9fd002b9cb1" providerId="AD" clId="Web-{65BB973F-1B27-4078-8D8F-1231EA65F47A}" dt="2021-09-20T12:17:39.404" v="41"/>
          <ac:spMkLst>
            <pc:docMk/>
            <pc:sldMk cId="1079000758" sldId="2076137641"/>
            <ac:spMk id="6" creationId="{0D0E3009-09B9-43D5-96A1-537389EE3DC3}"/>
          </ac:spMkLst>
        </pc:spChg>
        <pc:picChg chg="add del mod ord">
          <ac:chgData name="Tara  Saylor" userId="S::tara_sourcecodecommunication.com#ext#@sympraxis.onmicrosoft.com::7f18e2ef-476e-4012-9a99-d9fd002b9cb1" providerId="AD" clId="Web-{65BB973F-1B27-4078-8D8F-1231EA65F47A}" dt="2021-09-20T12:17:14.233" v="40"/>
          <ac:picMkLst>
            <pc:docMk/>
            <pc:sldMk cId="1079000758" sldId="2076137641"/>
            <ac:picMk id="4" creationId="{7589E3B9-68B2-4395-AE35-B49FD9D6CC28}"/>
          </ac:picMkLst>
        </pc:picChg>
        <pc:picChg chg="add mod ord">
          <ac:chgData name="Tara  Saylor" userId="S::tara_sourcecodecommunication.com#ext#@sympraxis.onmicrosoft.com::7f18e2ef-476e-4012-9a99-d9fd002b9cb1" providerId="AD" clId="Web-{65BB973F-1B27-4078-8D8F-1231EA65F47A}" dt="2021-09-20T12:17:45.826" v="42" actId="1076"/>
          <ac:picMkLst>
            <pc:docMk/>
            <pc:sldMk cId="1079000758" sldId="2076137641"/>
            <ac:picMk id="7" creationId="{B49F31D0-FCCB-4866-B7D5-DDC3FFE2587E}"/>
          </ac:picMkLst>
        </pc:picChg>
      </pc:sldChg>
      <pc:sldChg chg="addSp delSp modSp add replId">
        <pc:chgData name="Tara  Saylor" userId="S::tara_sourcecodecommunication.com#ext#@sympraxis.onmicrosoft.com::7f18e2ef-476e-4012-9a99-d9fd002b9cb1" providerId="AD" clId="Web-{65BB973F-1B27-4078-8D8F-1231EA65F47A}" dt="2021-09-20T12:25:15.921" v="142" actId="20577"/>
        <pc:sldMkLst>
          <pc:docMk/>
          <pc:sldMk cId="3266677439" sldId="2076137642"/>
        </pc:sldMkLst>
        <pc:spChg chg="mod">
          <ac:chgData name="Tara  Saylor" userId="S::tara_sourcecodecommunication.com#ext#@sympraxis.onmicrosoft.com::7f18e2ef-476e-4012-9a99-d9fd002b9cb1" providerId="AD" clId="Web-{65BB973F-1B27-4078-8D8F-1231EA65F47A}" dt="2021-09-20T12:21:16.561" v="53" actId="20577"/>
          <ac:spMkLst>
            <pc:docMk/>
            <pc:sldMk cId="3266677439" sldId="2076137642"/>
            <ac:spMk id="3" creationId="{0A5159A6-97DD-4B54-96ED-4154691B295F}"/>
          </ac:spMkLst>
        </pc:spChg>
        <pc:spChg chg="add mod">
          <ac:chgData name="Tara  Saylor" userId="S::tara_sourcecodecommunication.com#ext#@sympraxis.onmicrosoft.com::7f18e2ef-476e-4012-9a99-d9fd002b9cb1" providerId="AD" clId="Web-{65BB973F-1B27-4078-8D8F-1231EA65F47A}" dt="2021-09-20T12:25:15.921" v="142" actId="20577"/>
          <ac:spMkLst>
            <pc:docMk/>
            <pc:sldMk cId="3266677439" sldId="2076137642"/>
            <ac:spMk id="8" creationId="{F4340D90-CE4F-44E9-9D19-4713494A4941}"/>
          </ac:spMkLst>
        </pc:spChg>
        <pc:graphicFrameChg chg="del">
          <ac:chgData name="Tara  Saylor" userId="S::tara_sourcecodecommunication.com#ext#@sympraxis.onmicrosoft.com::7f18e2ef-476e-4012-9a99-d9fd002b9cb1" providerId="AD" clId="Web-{65BB973F-1B27-4078-8D8F-1231EA65F47A}" dt="2021-09-20T12:21:20.046" v="54"/>
          <ac:graphicFrameMkLst>
            <pc:docMk/>
            <pc:sldMk cId="3266677439" sldId="2076137642"/>
            <ac:graphicFrameMk id="9" creationId="{1973FF15-1ACD-4053-966B-18790558A766}"/>
          </ac:graphicFrameMkLst>
        </pc:graphicFrameChg>
      </pc:sldChg>
    </pc:docChg>
  </pc:docChgLst>
  <pc:docChgLst>
    <pc:chgData name="Simon Doy" userId="S::simon_ithink365.co.uk#ext#@sympraxis.onmicrosoft.com::46e65575-75ce-46d2-a5d1-9d0f49de8008" providerId="AD" clId="Web-{1F0ED640-F326-CD40-397B-952D2F4206A4}"/>
    <pc:docChg chg="modSld">
      <pc:chgData name="Simon Doy" userId="S::simon_ithink365.co.uk#ext#@sympraxis.onmicrosoft.com::46e65575-75ce-46d2-a5d1-9d0f49de8008" providerId="AD" clId="Web-{1F0ED640-F326-CD40-397B-952D2F4206A4}" dt="2021-08-10T08:53:09.208" v="254" actId="20577"/>
      <pc:docMkLst>
        <pc:docMk/>
      </pc:docMkLst>
      <pc:sldChg chg="modSp">
        <pc:chgData name="Simon Doy" userId="S::simon_ithink365.co.uk#ext#@sympraxis.onmicrosoft.com::46e65575-75ce-46d2-a5d1-9d0f49de8008" providerId="AD" clId="Web-{1F0ED640-F326-CD40-397B-952D2F4206A4}" dt="2021-08-10T08:45:47.055" v="12" actId="20577"/>
        <pc:sldMkLst>
          <pc:docMk/>
          <pc:sldMk cId="59991842" sldId="2076137564"/>
        </pc:sldMkLst>
        <pc:spChg chg="mod">
          <ac:chgData name="Simon Doy" userId="S::simon_ithink365.co.uk#ext#@sympraxis.onmicrosoft.com::46e65575-75ce-46d2-a5d1-9d0f49de8008" providerId="AD" clId="Web-{1F0ED640-F326-CD40-397B-952D2F4206A4}" dt="2021-08-10T08:45:47.055" v="12" actId="20577"/>
          <ac:spMkLst>
            <pc:docMk/>
            <pc:sldMk cId="59991842" sldId="2076137564"/>
            <ac:spMk id="21" creationId="{E648128D-9BB5-4622-A219-A5EBE58D8C5F}"/>
          </ac:spMkLst>
        </pc:spChg>
      </pc:sldChg>
      <pc:sldChg chg="addSp modSp mod modClrScheme chgLayout">
        <pc:chgData name="Simon Doy" userId="S::simon_ithink365.co.uk#ext#@sympraxis.onmicrosoft.com::46e65575-75ce-46d2-a5d1-9d0f49de8008" providerId="AD" clId="Web-{1F0ED640-F326-CD40-397B-952D2F4206A4}" dt="2021-08-10T08:52:31.051" v="243" actId="20577"/>
        <pc:sldMkLst>
          <pc:docMk/>
          <pc:sldMk cId="994704777" sldId="2076137610"/>
        </pc:sldMkLst>
        <pc:spChg chg="mod ord">
          <ac:chgData name="Simon Doy" userId="S::simon_ithink365.co.uk#ext#@sympraxis.onmicrosoft.com::46e65575-75ce-46d2-a5d1-9d0f49de8008" providerId="AD" clId="Web-{1F0ED640-F326-CD40-397B-952D2F4206A4}" dt="2021-08-10T08:48:12.934" v="85"/>
          <ac:spMkLst>
            <pc:docMk/>
            <pc:sldMk cId="994704777" sldId="2076137610"/>
            <ac:spMk id="2" creationId="{4356C370-E3E6-44D8-BB3F-2BEC6011F264}"/>
          </ac:spMkLst>
        </pc:spChg>
        <pc:spChg chg="mod ord">
          <ac:chgData name="Simon Doy" userId="S::simon_ithink365.co.uk#ext#@sympraxis.onmicrosoft.com::46e65575-75ce-46d2-a5d1-9d0f49de8008" providerId="AD" clId="Web-{1F0ED640-F326-CD40-397B-952D2F4206A4}" dt="2021-08-10T08:52:31.051" v="243" actId="20577"/>
          <ac:spMkLst>
            <pc:docMk/>
            <pc:sldMk cId="994704777" sldId="2076137610"/>
            <ac:spMk id="3" creationId="{50902084-79A3-4DF6-BEC9-51C67A68BAC7}"/>
          </ac:spMkLst>
        </pc:spChg>
        <pc:spChg chg="add mod ord">
          <ac:chgData name="Simon Doy" userId="S::simon_ithink365.co.uk#ext#@sympraxis.onmicrosoft.com::46e65575-75ce-46d2-a5d1-9d0f49de8008" providerId="AD" clId="Web-{1F0ED640-F326-CD40-397B-952D2F4206A4}" dt="2021-08-10T08:51:39.159" v="200" actId="20577"/>
          <ac:spMkLst>
            <pc:docMk/>
            <pc:sldMk cId="994704777" sldId="2076137610"/>
            <ac:spMk id="4" creationId="{0065BA84-523E-464B-A6D5-F3BDCDAD6394}"/>
          </ac:spMkLst>
        </pc:spChg>
      </pc:sldChg>
      <pc:sldChg chg="modSp">
        <pc:chgData name="Simon Doy" userId="S::simon_ithink365.co.uk#ext#@sympraxis.onmicrosoft.com::46e65575-75ce-46d2-a5d1-9d0f49de8008" providerId="AD" clId="Web-{1F0ED640-F326-CD40-397B-952D2F4206A4}" dt="2021-08-10T08:46:43.494" v="13"/>
        <pc:sldMkLst>
          <pc:docMk/>
          <pc:sldMk cId="548634066" sldId="2076137612"/>
        </pc:sldMkLst>
        <pc:spChg chg="mod">
          <ac:chgData name="Simon Doy" userId="S::simon_ithink365.co.uk#ext#@sympraxis.onmicrosoft.com::46e65575-75ce-46d2-a5d1-9d0f49de8008" providerId="AD" clId="Web-{1F0ED640-F326-CD40-397B-952D2F4206A4}" dt="2021-08-10T08:46:43.494" v="13"/>
          <ac:spMkLst>
            <pc:docMk/>
            <pc:sldMk cId="548634066" sldId="2076137612"/>
            <ac:spMk id="2" creationId="{4356C370-E3E6-44D8-BB3F-2BEC6011F264}"/>
          </ac:spMkLst>
        </pc:spChg>
      </pc:sldChg>
      <pc:sldChg chg="modSp">
        <pc:chgData name="Simon Doy" userId="S::simon_ithink365.co.uk#ext#@sympraxis.onmicrosoft.com::46e65575-75ce-46d2-a5d1-9d0f49de8008" providerId="AD" clId="Web-{1F0ED640-F326-CD40-397B-952D2F4206A4}" dt="2021-08-10T08:53:09.208" v="254" actId="20577"/>
        <pc:sldMkLst>
          <pc:docMk/>
          <pc:sldMk cId="3956555068" sldId="2076137613"/>
        </pc:sldMkLst>
        <pc:spChg chg="mod">
          <ac:chgData name="Simon Doy" userId="S::simon_ithink365.co.uk#ext#@sympraxis.onmicrosoft.com::46e65575-75ce-46d2-a5d1-9d0f49de8008" providerId="AD" clId="Web-{1F0ED640-F326-CD40-397B-952D2F4206A4}" dt="2021-08-10T08:53:09.208" v="254" actId="20577"/>
          <ac:spMkLst>
            <pc:docMk/>
            <pc:sldMk cId="3956555068" sldId="2076137613"/>
            <ac:spMk id="3" creationId="{50902084-79A3-4DF6-BEC9-51C67A68BAC7}"/>
          </ac:spMkLst>
        </pc:spChg>
      </pc:sldChg>
    </pc:docChg>
  </pc:docChgLst>
  <pc:docChgLst>
    <pc:chgData name="Simon Hudson" userId="51daab4f-8403-4959-818b-1ed8b2e0b457" providerId="ADAL" clId="{636DDCC2-D343-4E3F-B466-76169CE72A0B}"/>
    <pc:docChg chg="undo custSel delSld modSld sldOrd modSection">
      <pc:chgData name="Simon Hudson" userId="51daab4f-8403-4959-818b-1ed8b2e0b457" providerId="ADAL" clId="{636DDCC2-D343-4E3F-B466-76169CE72A0B}" dt="2021-10-19T15:29:35.939" v="3628"/>
      <pc:docMkLst>
        <pc:docMk/>
      </pc:docMkLst>
      <pc:sldChg chg="modSp mod addCm modCm modNotesTx">
        <pc:chgData name="Simon Hudson" userId="51daab4f-8403-4959-818b-1ed8b2e0b457" providerId="ADAL" clId="{636DDCC2-D343-4E3F-B466-76169CE72A0B}" dt="2021-10-19T15:29:35.939" v="3628"/>
        <pc:sldMkLst>
          <pc:docMk/>
          <pc:sldMk cId="1193530258" sldId="274"/>
        </pc:sldMkLst>
        <pc:spChg chg="mod">
          <ac:chgData name="Simon Hudson" userId="51daab4f-8403-4959-818b-1ed8b2e0b457" providerId="ADAL" clId="{636DDCC2-D343-4E3F-B466-76169CE72A0B}" dt="2021-10-19T15:29:23.281" v="3626" actId="14861"/>
          <ac:spMkLst>
            <pc:docMk/>
            <pc:sldMk cId="1193530258" sldId="274"/>
            <ac:spMk id="14" creationId="{DD176176-8825-4525-89B3-E23F88E37AE3}"/>
          </ac:spMkLst>
        </pc:spChg>
      </pc:sldChg>
      <pc:sldChg chg="modNotesTx">
        <pc:chgData name="Simon Hudson" userId="51daab4f-8403-4959-818b-1ed8b2e0b457" providerId="ADAL" clId="{636DDCC2-D343-4E3F-B466-76169CE72A0B}" dt="2021-10-19T14:05:26.728" v="3619" actId="20577"/>
        <pc:sldMkLst>
          <pc:docMk/>
          <pc:sldMk cId="3026554354" sldId="2076136368"/>
        </pc:sldMkLst>
      </pc:sldChg>
      <pc:sldChg chg="modNotesTx">
        <pc:chgData name="Simon Hudson" userId="51daab4f-8403-4959-818b-1ed8b2e0b457" providerId="ADAL" clId="{636DDCC2-D343-4E3F-B466-76169CE72A0B}" dt="2021-10-19T14:05:05.573" v="3617" actId="20577"/>
        <pc:sldMkLst>
          <pc:docMk/>
          <pc:sldMk cId="143671092" sldId="2076137545"/>
        </pc:sldMkLst>
      </pc:sldChg>
      <pc:sldChg chg="modNotesTx">
        <pc:chgData name="Simon Hudson" userId="51daab4f-8403-4959-818b-1ed8b2e0b457" providerId="ADAL" clId="{636DDCC2-D343-4E3F-B466-76169CE72A0B}" dt="2021-10-19T14:05:16.741" v="3618" actId="20577"/>
        <pc:sldMkLst>
          <pc:docMk/>
          <pc:sldMk cId="59991842" sldId="2076137564"/>
        </pc:sldMkLst>
      </pc:sldChg>
      <pc:sldChg chg="modNotesTx">
        <pc:chgData name="Simon Hudson" userId="51daab4f-8403-4959-818b-1ed8b2e0b457" providerId="ADAL" clId="{636DDCC2-D343-4E3F-B466-76169CE72A0B}" dt="2021-10-19T14:05:03.073" v="3616" actId="20577"/>
        <pc:sldMkLst>
          <pc:docMk/>
          <pc:sldMk cId="2073197525" sldId="2076137625"/>
        </pc:sldMkLst>
      </pc:sldChg>
      <pc:sldChg chg="addSp delSp modSp mod modNotesTx">
        <pc:chgData name="Simon Hudson" userId="51daab4f-8403-4959-818b-1ed8b2e0b457" providerId="ADAL" clId="{636DDCC2-D343-4E3F-B466-76169CE72A0B}" dt="2021-10-19T15:24:10.626" v="3625" actId="6549"/>
        <pc:sldMkLst>
          <pc:docMk/>
          <pc:sldMk cId="2388914057" sldId="2076137626"/>
        </pc:sldMkLst>
        <pc:spChg chg="add del mod">
          <ac:chgData name="Simon Hudson" userId="51daab4f-8403-4959-818b-1ed8b2e0b457" providerId="ADAL" clId="{636DDCC2-D343-4E3F-B466-76169CE72A0B}" dt="2021-10-12T15:01:46.828" v="3557" actId="478"/>
          <ac:spMkLst>
            <pc:docMk/>
            <pc:sldMk cId="2388914057" sldId="2076137626"/>
            <ac:spMk id="5" creationId="{31AE976B-F53E-44BF-B91B-BE229AE00593}"/>
          </ac:spMkLst>
        </pc:spChg>
        <pc:graphicFrameChg chg="mod modGraphic">
          <ac:chgData name="Simon Hudson" userId="51daab4f-8403-4959-818b-1ed8b2e0b457" providerId="ADAL" clId="{636DDCC2-D343-4E3F-B466-76169CE72A0B}" dt="2021-10-19T15:24:10.626" v="3625" actId="6549"/>
          <ac:graphicFrameMkLst>
            <pc:docMk/>
            <pc:sldMk cId="2388914057" sldId="2076137626"/>
            <ac:graphicFrameMk id="7" creationId="{D5E3626A-6A82-4A79-B170-02F15727048B}"/>
          </ac:graphicFrameMkLst>
        </pc:graphicFrameChg>
      </pc:sldChg>
      <pc:sldChg chg="modNotesTx">
        <pc:chgData name="Simon Hudson" userId="51daab4f-8403-4959-818b-1ed8b2e0b457" providerId="ADAL" clId="{636DDCC2-D343-4E3F-B466-76169CE72A0B}" dt="2021-10-19T14:05:00.132" v="3615" actId="20577"/>
        <pc:sldMkLst>
          <pc:docMk/>
          <pc:sldMk cId="3330936995" sldId="2076137628"/>
        </pc:sldMkLst>
      </pc:sldChg>
      <pc:sldChg chg="addSp delSp modSp mod">
        <pc:chgData name="Simon Hudson" userId="51daab4f-8403-4959-818b-1ed8b2e0b457" providerId="ADAL" clId="{636DDCC2-D343-4E3F-B466-76169CE72A0B}" dt="2021-10-19T15:18:33.006" v="3621" actId="20577"/>
        <pc:sldMkLst>
          <pc:docMk/>
          <pc:sldMk cId="1982402075" sldId="2076137630"/>
        </pc:sldMkLst>
        <pc:spChg chg="add del mod">
          <ac:chgData name="Simon Hudson" userId="51daab4f-8403-4959-818b-1ed8b2e0b457" providerId="ADAL" clId="{636DDCC2-D343-4E3F-B466-76169CE72A0B}" dt="2021-10-12T15:01:49.780" v="3558" actId="478"/>
          <ac:spMkLst>
            <pc:docMk/>
            <pc:sldMk cId="1982402075" sldId="2076137630"/>
            <ac:spMk id="5" creationId="{E58C6BBB-60BB-4B17-8413-084BE230B668}"/>
          </ac:spMkLst>
        </pc:spChg>
        <pc:graphicFrameChg chg="mod modGraphic">
          <ac:chgData name="Simon Hudson" userId="51daab4f-8403-4959-818b-1ed8b2e0b457" providerId="ADAL" clId="{636DDCC2-D343-4E3F-B466-76169CE72A0B}" dt="2021-10-19T15:18:33.006" v="3621" actId="20577"/>
          <ac:graphicFrameMkLst>
            <pc:docMk/>
            <pc:sldMk cId="1982402075" sldId="2076137630"/>
            <ac:graphicFrameMk id="7" creationId="{D5E3626A-6A82-4A79-B170-02F15727048B}"/>
          </ac:graphicFrameMkLst>
        </pc:graphicFrameChg>
      </pc:sldChg>
      <pc:sldChg chg="addSp modSp mod modNotesTx">
        <pc:chgData name="Simon Hudson" userId="51daab4f-8403-4959-818b-1ed8b2e0b457" providerId="ADAL" clId="{636DDCC2-D343-4E3F-B466-76169CE72A0B}" dt="2021-10-12T14:57:26.423" v="3499" actId="20577"/>
        <pc:sldMkLst>
          <pc:docMk/>
          <pc:sldMk cId="2772407630" sldId="2076137631"/>
        </pc:sldMkLst>
        <pc:spChg chg="add mod">
          <ac:chgData name="Simon Hudson" userId="51daab4f-8403-4959-818b-1ed8b2e0b457" providerId="ADAL" clId="{636DDCC2-D343-4E3F-B466-76169CE72A0B}" dt="2021-09-28T15:11:08.883" v="1990" actId="14861"/>
          <ac:spMkLst>
            <pc:docMk/>
            <pc:sldMk cId="2772407630" sldId="2076137631"/>
            <ac:spMk id="5" creationId="{7340DBF5-4C46-4306-B584-61DB62B4E923}"/>
          </ac:spMkLst>
        </pc:spChg>
        <pc:graphicFrameChg chg="mod modGraphic">
          <ac:chgData name="Simon Hudson" userId="51daab4f-8403-4959-818b-1ed8b2e0b457" providerId="ADAL" clId="{636DDCC2-D343-4E3F-B466-76169CE72A0B}" dt="2021-10-12T14:56:41.185" v="3451" actId="20577"/>
          <ac:graphicFrameMkLst>
            <pc:docMk/>
            <pc:sldMk cId="2772407630" sldId="2076137631"/>
            <ac:graphicFrameMk id="7" creationId="{D5E3626A-6A82-4A79-B170-02F15727048B}"/>
          </ac:graphicFrameMkLst>
        </pc:graphicFrameChg>
      </pc:sldChg>
      <pc:sldChg chg="addSp delSp modSp mod">
        <pc:chgData name="Simon Hudson" userId="51daab4f-8403-4959-818b-1ed8b2e0b457" providerId="ADAL" clId="{636DDCC2-D343-4E3F-B466-76169CE72A0B}" dt="2021-10-12T15:01:53.035" v="3559" actId="478"/>
        <pc:sldMkLst>
          <pc:docMk/>
          <pc:sldMk cId="781562705" sldId="2076137632"/>
        </pc:sldMkLst>
        <pc:spChg chg="add del mod">
          <ac:chgData name="Simon Hudson" userId="51daab4f-8403-4959-818b-1ed8b2e0b457" providerId="ADAL" clId="{636DDCC2-D343-4E3F-B466-76169CE72A0B}" dt="2021-10-12T15:01:53.035" v="3559" actId="478"/>
          <ac:spMkLst>
            <pc:docMk/>
            <pc:sldMk cId="781562705" sldId="2076137632"/>
            <ac:spMk id="5" creationId="{65E27EAB-C4D5-4958-A120-A053B81450E8}"/>
          </ac:spMkLst>
        </pc:spChg>
        <pc:graphicFrameChg chg="mod modGraphic">
          <ac:chgData name="Simon Hudson" userId="51daab4f-8403-4959-818b-1ed8b2e0b457" providerId="ADAL" clId="{636DDCC2-D343-4E3F-B466-76169CE72A0B}" dt="2021-10-12T14:55:44.426" v="3389" actId="20577"/>
          <ac:graphicFrameMkLst>
            <pc:docMk/>
            <pc:sldMk cId="781562705" sldId="2076137632"/>
            <ac:graphicFrameMk id="7" creationId="{D5E3626A-6A82-4A79-B170-02F15727048B}"/>
          </ac:graphicFrameMkLst>
        </pc:graphicFrameChg>
      </pc:sldChg>
      <pc:sldChg chg="addSp delSp modSp mod">
        <pc:chgData name="Simon Hudson" userId="51daab4f-8403-4959-818b-1ed8b2e0b457" providerId="ADAL" clId="{636DDCC2-D343-4E3F-B466-76169CE72A0B}" dt="2021-10-12T15:01:56.995" v="3560" actId="478"/>
        <pc:sldMkLst>
          <pc:docMk/>
          <pc:sldMk cId="3427175659" sldId="2076137633"/>
        </pc:sldMkLst>
        <pc:spChg chg="add del mod">
          <ac:chgData name="Simon Hudson" userId="51daab4f-8403-4959-818b-1ed8b2e0b457" providerId="ADAL" clId="{636DDCC2-D343-4E3F-B466-76169CE72A0B}" dt="2021-10-12T15:01:56.995" v="3560" actId="478"/>
          <ac:spMkLst>
            <pc:docMk/>
            <pc:sldMk cId="3427175659" sldId="2076137633"/>
            <ac:spMk id="5" creationId="{C78B5F0B-352D-4E15-86FD-08EA8ACA7845}"/>
          </ac:spMkLst>
        </pc:spChg>
        <pc:graphicFrameChg chg="mod modGraphic">
          <ac:chgData name="Simon Hudson" userId="51daab4f-8403-4959-818b-1ed8b2e0b457" providerId="ADAL" clId="{636DDCC2-D343-4E3F-B466-76169CE72A0B}" dt="2021-10-12T14:53:40.601" v="3306" actId="6549"/>
          <ac:graphicFrameMkLst>
            <pc:docMk/>
            <pc:sldMk cId="3427175659" sldId="2076137633"/>
            <ac:graphicFrameMk id="7" creationId="{D5E3626A-6A82-4A79-B170-02F15727048B}"/>
          </ac:graphicFrameMkLst>
        </pc:graphicFrameChg>
      </pc:sldChg>
      <pc:sldChg chg="modSp mod modShow chgLayout">
        <pc:chgData name="Simon Hudson" userId="51daab4f-8403-4959-818b-1ed8b2e0b457" providerId="ADAL" clId="{636DDCC2-D343-4E3F-B466-76169CE72A0B}" dt="2021-10-12T15:05:59.866" v="3601" actId="729"/>
        <pc:sldMkLst>
          <pc:docMk/>
          <pc:sldMk cId="1945337478" sldId="2076137638"/>
        </pc:sldMkLst>
        <pc:spChg chg="mod">
          <ac:chgData name="Simon Hudson" userId="51daab4f-8403-4959-818b-1ed8b2e0b457" providerId="ADAL" clId="{636DDCC2-D343-4E3F-B466-76169CE72A0B}" dt="2021-10-12T14:41:16.137" v="2919" actId="26606"/>
          <ac:spMkLst>
            <pc:docMk/>
            <pc:sldMk cId="1945337478" sldId="2076137638"/>
            <ac:spMk id="4" creationId="{A9267687-5DBC-4230-AC53-D7F49A59B5FD}"/>
          </ac:spMkLst>
        </pc:spChg>
        <pc:spChg chg="mod">
          <ac:chgData name="Simon Hudson" userId="51daab4f-8403-4959-818b-1ed8b2e0b457" providerId="ADAL" clId="{636DDCC2-D343-4E3F-B466-76169CE72A0B}" dt="2021-10-12T14:41:16.137" v="2919" actId="26606"/>
          <ac:spMkLst>
            <pc:docMk/>
            <pc:sldMk cId="1945337478" sldId="2076137638"/>
            <ac:spMk id="6" creationId="{221BCB80-EC22-4240-AC48-B60CDADEA738}"/>
          </ac:spMkLst>
        </pc:spChg>
      </pc:sldChg>
      <pc:sldChg chg="modSp del mod modShow">
        <pc:chgData name="Simon Hudson" userId="51daab4f-8403-4959-818b-1ed8b2e0b457" providerId="ADAL" clId="{636DDCC2-D343-4E3F-B466-76169CE72A0B}" dt="2021-10-12T15:04:26.973" v="3577" actId="2696"/>
        <pc:sldMkLst>
          <pc:docMk/>
          <pc:sldMk cId="2190493376" sldId="2076137639"/>
        </pc:sldMkLst>
        <pc:spChg chg="mod">
          <ac:chgData name="Simon Hudson" userId="51daab4f-8403-4959-818b-1ed8b2e0b457" providerId="ADAL" clId="{636DDCC2-D343-4E3F-B466-76169CE72A0B}" dt="2021-09-28T15:11:24.580" v="1993" actId="14861"/>
          <ac:spMkLst>
            <pc:docMk/>
            <pc:sldMk cId="2190493376" sldId="2076137639"/>
            <ac:spMk id="8" creationId="{442639DC-0EFF-4528-A2D6-082ACF0FFB4E}"/>
          </ac:spMkLst>
        </pc:spChg>
      </pc:sldChg>
      <pc:sldChg chg="modSp mod">
        <pc:chgData name="Simon Hudson" userId="51daab4f-8403-4959-818b-1ed8b2e0b457" providerId="ADAL" clId="{636DDCC2-D343-4E3F-B466-76169CE72A0B}" dt="2021-09-28T15:11:36.217" v="1995" actId="14861"/>
        <pc:sldMkLst>
          <pc:docMk/>
          <pc:sldMk cId="1079000758" sldId="2076137641"/>
        </pc:sldMkLst>
        <pc:spChg chg="mod">
          <ac:chgData name="Simon Hudson" userId="51daab4f-8403-4959-818b-1ed8b2e0b457" providerId="ADAL" clId="{636DDCC2-D343-4E3F-B466-76169CE72A0B}" dt="2021-09-28T15:11:36.217" v="1995" actId="14861"/>
          <ac:spMkLst>
            <pc:docMk/>
            <pc:sldMk cId="1079000758" sldId="2076137641"/>
            <ac:spMk id="3" creationId="{7D226CE2-4BAB-4977-933C-1C082BB5652A}"/>
          </ac:spMkLst>
        </pc:spChg>
      </pc:sldChg>
      <pc:sldChg chg="addSp delSp modSp mod chgLayout">
        <pc:chgData name="Simon Hudson" userId="51daab4f-8403-4959-818b-1ed8b2e0b457" providerId="ADAL" clId="{636DDCC2-D343-4E3F-B466-76169CE72A0B}" dt="2021-10-12T15:03:25.399" v="3574" actId="20577"/>
        <pc:sldMkLst>
          <pc:docMk/>
          <pc:sldMk cId="3266677439" sldId="2076137642"/>
        </pc:sldMkLst>
        <pc:spChg chg="mod">
          <ac:chgData name="Simon Hudson" userId="51daab4f-8403-4959-818b-1ed8b2e0b457" providerId="ADAL" clId="{636DDCC2-D343-4E3F-B466-76169CE72A0B}" dt="2021-09-28T15:11:29.524" v="1994" actId="14861"/>
          <ac:spMkLst>
            <pc:docMk/>
            <pc:sldMk cId="3266677439" sldId="2076137642"/>
            <ac:spMk id="2" creationId="{10617A8B-471E-41BD-B9C0-66BFB191803D}"/>
          </ac:spMkLst>
        </pc:spChg>
        <pc:spChg chg="add del mod">
          <ac:chgData name="Simon Hudson" userId="51daab4f-8403-4959-818b-1ed8b2e0b457" providerId="ADAL" clId="{636DDCC2-D343-4E3F-B466-76169CE72A0B}" dt="2021-10-12T15:03:04.817" v="3567" actId="6264"/>
          <ac:spMkLst>
            <pc:docMk/>
            <pc:sldMk cId="3266677439" sldId="2076137642"/>
            <ac:spMk id="2" creationId="{D0E18ED8-C49C-47A0-AF41-C558F1073AD0}"/>
          </ac:spMkLst>
        </pc:spChg>
        <pc:spChg chg="del mod">
          <ac:chgData name="Simon Hudson" userId="51daab4f-8403-4959-818b-1ed8b2e0b457" providerId="ADAL" clId="{636DDCC2-D343-4E3F-B466-76169CE72A0B}" dt="2021-10-12T15:03:03.172" v="3566" actId="478"/>
          <ac:spMkLst>
            <pc:docMk/>
            <pc:sldMk cId="3266677439" sldId="2076137642"/>
            <ac:spMk id="3" creationId="{0A5159A6-97DD-4B54-96ED-4154691B295F}"/>
          </ac:spMkLst>
        </pc:spChg>
        <pc:spChg chg="del mod">
          <ac:chgData name="Simon Hudson" userId="51daab4f-8403-4959-818b-1ed8b2e0b457" providerId="ADAL" clId="{636DDCC2-D343-4E3F-B466-76169CE72A0B}" dt="2021-10-12T15:03:04.817" v="3567" actId="6264"/>
          <ac:spMkLst>
            <pc:docMk/>
            <pc:sldMk cId="3266677439" sldId="2076137642"/>
            <ac:spMk id="4" creationId="{49F5B2D4-0751-4706-8A10-2812BC36722C}"/>
          </ac:spMkLst>
        </pc:spChg>
        <pc:spChg chg="mod ord">
          <ac:chgData name="Simon Hudson" userId="51daab4f-8403-4959-818b-1ed8b2e0b457" providerId="ADAL" clId="{636DDCC2-D343-4E3F-B466-76169CE72A0B}" dt="2021-10-12T15:03:25.399" v="3574" actId="20577"/>
          <ac:spMkLst>
            <pc:docMk/>
            <pc:sldMk cId="3266677439" sldId="2076137642"/>
            <ac:spMk id="5" creationId="{F1848D1A-BFC7-47CC-8C4D-A4FECF909FBF}"/>
          </ac:spMkLst>
        </pc:spChg>
        <pc:spChg chg="add mod ord">
          <ac:chgData name="Simon Hudson" userId="51daab4f-8403-4959-818b-1ed8b2e0b457" providerId="ADAL" clId="{636DDCC2-D343-4E3F-B466-76169CE72A0B}" dt="2021-10-12T15:03:07.790" v="3571" actId="27636"/>
          <ac:spMkLst>
            <pc:docMk/>
            <pc:sldMk cId="3266677439" sldId="2076137642"/>
            <ac:spMk id="6" creationId="{D259B918-46C9-44CF-BA16-FE846CC15084}"/>
          </ac:spMkLst>
        </pc:spChg>
      </pc:sldChg>
      <pc:sldChg chg="ord">
        <pc:chgData name="Simon Hudson" userId="51daab4f-8403-4959-818b-1ed8b2e0b457" providerId="ADAL" clId="{636DDCC2-D343-4E3F-B466-76169CE72A0B}" dt="2021-10-12T15:04:05.798" v="3576"/>
        <pc:sldMkLst>
          <pc:docMk/>
          <pc:sldMk cId="2543979167" sldId="2076137643"/>
        </pc:sldMkLst>
      </pc:sldChg>
      <pc:sldChg chg="modSp mod">
        <pc:chgData name="Simon Hudson" userId="51daab4f-8403-4959-818b-1ed8b2e0b457" providerId="ADAL" clId="{636DDCC2-D343-4E3F-B466-76169CE72A0B}" dt="2021-10-12T15:05:46.719" v="3600" actId="12"/>
        <pc:sldMkLst>
          <pc:docMk/>
          <pc:sldMk cId="3380421213" sldId="2076137644"/>
        </pc:sldMkLst>
        <pc:spChg chg="mod">
          <ac:chgData name="Simon Hudson" userId="51daab4f-8403-4959-818b-1ed8b2e0b457" providerId="ADAL" clId="{636DDCC2-D343-4E3F-B466-76169CE72A0B}" dt="2021-10-12T15:05:28.901" v="3597"/>
          <ac:spMkLst>
            <pc:docMk/>
            <pc:sldMk cId="3380421213" sldId="2076137644"/>
            <ac:spMk id="5" creationId="{9B749382-67EA-48B6-A7A9-EFA703413E07}"/>
          </ac:spMkLst>
        </pc:spChg>
        <pc:spChg chg="mod">
          <ac:chgData name="Simon Hudson" userId="51daab4f-8403-4959-818b-1ed8b2e0b457" providerId="ADAL" clId="{636DDCC2-D343-4E3F-B466-76169CE72A0B}" dt="2021-10-12T15:05:46.719" v="3600" actId="12"/>
          <ac:spMkLst>
            <pc:docMk/>
            <pc:sldMk cId="3380421213" sldId="2076137644"/>
            <ac:spMk id="6" creationId="{D163C38B-C21A-4D8A-83B6-A81490133A6D}"/>
          </ac:spMkLst>
        </pc:spChg>
      </pc:sldChg>
      <pc:sldChg chg="modSp mod">
        <pc:chgData name="Simon Hudson" userId="51daab4f-8403-4959-818b-1ed8b2e0b457" providerId="ADAL" clId="{636DDCC2-D343-4E3F-B466-76169CE72A0B}" dt="2021-10-12T15:07:19.395" v="3611" actId="27636"/>
        <pc:sldMkLst>
          <pc:docMk/>
          <pc:sldMk cId="3016475101" sldId="2076137645"/>
        </pc:sldMkLst>
        <pc:spChg chg="mod">
          <ac:chgData name="Simon Hudson" userId="51daab4f-8403-4959-818b-1ed8b2e0b457" providerId="ADAL" clId="{636DDCC2-D343-4E3F-B466-76169CE72A0B}" dt="2021-10-12T15:07:08.942" v="3609" actId="20577"/>
          <ac:spMkLst>
            <pc:docMk/>
            <pc:sldMk cId="3016475101" sldId="2076137645"/>
            <ac:spMk id="5" creationId="{9B749382-67EA-48B6-A7A9-EFA703413E07}"/>
          </ac:spMkLst>
        </pc:spChg>
        <pc:spChg chg="mod">
          <ac:chgData name="Simon Hudson" userId="51daab4f-8403-4959-818b-1ed8b2e0b457" providerId="ADAL" clId="{636DDCC2-D343-4E3F-B466-76169CE72A0B}" dt="2021-10-12T15:07:19.395" v="3611" actId="27636"/>
          <ac:spMkLst>
            <pc:docMk/>
            <pc:sldMk cId="3016475101" sldId="2076137645"/>
            <ac:spMk id="6" creationId="{D163C38B-C21A-4D8A-83B6-A81490133A6D}"/>
          </ac:spMkLst>
        </pc:spChg>
        <pc:picChg chg="mod">
          <ac:chgData name="Simon Hudson" userId="51daab4f-8403-4959-818b-1ed8b2e0b457" providerId="ADAL" clId="{636DDCC2-D343-4E3F-B466-76169CE72A0B}" dt="2021-10-12T15:06:55.187" v="3602" actId="1440"/>
          <ac:picMkLst>
            <pc:docMk/>
            <pc:sldMk cId="3016475101" sldId="2076137645"/>
            <ac:picMk id="3074" creationId="{7B1EFA3E-CDC5-4144-8641-C3CDD78563CC}"/>
          </ac:picMkLst>
        </pc:picChg>
      </pc:sldChg>
    </pc:docChg>
  </pc:docChgLst>
  <pc:docChgLst>
    <pc:chgData name="Sharon Weaver" userId="03b30050-bdf3-4d19-bc70-626c0fe90708" providerId="ADAL" clId="{C5F98220-0C36-464F-9809-A4AF28999C26}"/>
    <pc:docChg chg="custSel modSld">
      <pc:chgData name="Sharon Weaver" userId="03b30050-bdf3-4d19-bc70-626c0fe90708" providerId="ADAL" clId="{C5F98220-0C36-464F-9809-A4AF28999C26}" dt="2021-10-12T15:06:18.347" v="656" actId="20577"/>
      <pc:docMkLst>
        <pc:docMk/>
      </pc:docMkLst>
      <pc:sldChg chg="modNotesTx">
        <pc:chgData name="Sharon Weaver" userId="03b30050-bdf3-4d19-bc70-626c0fe90708" providerId="ADAL" clId="{C5F98220-0C36-464F-9809-A4AF28999C26}" dt="2021-10-12T14:31:35.669" v="655" actId="20577"/>
        <pc:sldMkLst>
          <pc:docMk/>
          <pc:sldMk cId="2388914057" sldId="2076137626"/>
        </pc:sldMkLst>
      </pc:sldChg>
      <pc:sldChg chg="modNotesTx">
        <pc:chgData name="Sharon Weaver" userId="03b30050-bdf3-4d19-bc70-626c0fe90708" providerId="ADAL" clId="{C5F98220-0C36-464F-9809-A4AF28999C26}" dt="2021-10-12T14:25:44.037" v="341" actId="20577"/>
        <pc:sldMkLst>
          <pc:docMk/>
          <pc:sldMk cId="1982402075" sldId="2076137630"/>
        </pc:sldMkLst>
      </pc:sldChg>
      <pc:sldChg chg="modNotesTx">
        <pc:chgData name="Sharon Weaver" userId="03b30050-bdf3-4d19-bc70-626c0fe90708" providerId="ADAL" clId="{C5F98220-0C36-464F-9809-A4AF28999C26}" dt="2021-10-12T15:06:18.347" v="656" actId="20577"/>
        <pc:sldMkLst>
          <pc:docMk/>
          <pc:sldMk cId="1945337478" sldId="2076137638"/>
        </pc:sldMkLst>
      </pc:sldChg>
      <pc:sldChg chg="modSp mod">
        <pc:chgData name="Sharon Weaver" userId="03b30050-bdf3-4d19-bc70-626c0fe90708" providerId="ADAL" clId="{C5F98220-0C36-464F-9809-A4AF28999C26}" dt="2021-10-11T20:27:11.730" v="41" actId="1076"/>
        <pc:sldMkLst>
          <pc:docMk/>
          <pc:sldMk cId="3016475101" sldId="2076137645"/>
        </pc:sldMkLst>
        <pc:spChg chg="mod">
          <ac:chgData name="Sharon Weaver" userId="03b30050-bdf3-4d19-bc70-626c0fe90708" providerId="ADAL" clId="{C5F98220-0C36-464F-9809-A4AF28999C26}" dt="2021-10-11T20:27:09.017" v="40" actId="20577"/>
          <ac:spMkLst>
            <pc:docMk/>
            <pc:sldMk cId="3016475101" sldId="2076137645"/>
            <ac:spMk id="6" creationId="{D163C38B-C21A-4D8A-83B6-A81490133A6D}"/>
          </ac:spMkLst>
        </pc:spChg>
        <pc:picChg chg="mod">
          <ac:chgData name="Sharon Weaver" userId="03b30050-bdf3-4d19-bc70-626c0fe90708" providerId="ADAL" clId="{C5F98220-0C36-464F-9809-A4AF28999C26}" dt="2021-10-11T20:27:11.730" v="41" actId="1076"/>
          <ac:picMkLst>
            <pc:docMk/>
            <pc:sldMk cId="3016475101" sldId="2076137645"/>
            <ac:picMk id="3074" creationId="{7B1EFA3E-CDC5-4144-8641-C3CDD78563CC}"/>
          </ac:picMkLst>
        </pc:picChg>
      </pc:sldChg>
    </pc:docChg>
  </pc:docChgLst>
  <pc:docChgLst>
    <pc:chgData name="Sharon Weaver" userId="S::sweaver_smarter-consulting.com#ext#@sympraxis.onmicrosoft.com::60f8ed22-9ef9-4134-920a-8994bad2d655" providerId="AD" clId="Web-{2D87D56B-98D2-46E5-8848-D09CEABD60AB}"/>
    <pc:docChg chg="modSld">
      <pc:chgData name="Sharon Weaver" userId="S::sweaver_smarter-consulting.com#ext#@sympraxis.onmicrosoft.com::60f8ed22-9ef9-4134-920a-8994bad2d655" providerId="AD" clId="Web-{2D87D56B-98D2-46E5-8848-D09CEABD60AB}" dt="2021-10-11T20:25:03.317" v="71" actId="1076"/>
      <pc:docMkLst>
        <pc:docMk/>
      </pc:docMkLst>
      <pc:sldChg chg="modSp">
        <pc:chgData name="Sharon Weaver" userId="S::sweaver_smarter-consulting.com#ext#@sympraxis.onmicrosoft.com::60f8ed22-9ef9-4134-920a-8994bad2d655" providerId="AD" clId="Web-{2D87D56B-98D2-46E5-8848-D09CEABD60AB}" dt="2021-10-11T20:21:41.161" v="41" actId="20577"/>
        <pc:sldMkLst>
          <pc:docMk/>
          <pc:sldMk cId="59991842" sldId="2076137564"/>
        </pc:sldMkLst>
        <pc:spChg chg="mod">
          <ac:chgData name="Sharon Weaver" userId="S::sweaver_smarter-consulting.com#ext#@sympraxis.onmicrosoft.com::60f8ed22-9ef9-4134-920a-8994bad2d655" providerId="AD" clId="Web-{2D87D56B-98D2-46E5-8848-D09CEABD60AB}" dt="2021-10-11T20:21:41.161" v="41" actId="20577"/>
          <ac:spMkLst>
            <pc:docMk/>
            <pc:sldMk cId="59991842" sldId="2076137564"/>
            <ac:spMk id="16" creationId="{DBE627C4-AD2C-4C6E-B809-BC8C9F3F0864}"/>
          </ac:spMkLst>
        </pc:spChg>
      </pc:sldChg>
      <pc:sldChg chg="modSp">
        <pc:chgData name="Sharon Weaver" userId="S::sweaver_smarter-consulting.com#ext#@sympraxis.onmicrosoft.com::60f8ed22-9ef9-4134-920a-8994bad2d655" providerId="AD" clId="Web-{2D87D56B-98D2-46E5-8848-D09CEABD60AB}" dt="2021-10-11T20:25:03.317" v="71" actId="1076"/>
        <pc:sldMkLst>
          <pc:docMk/>
          <pc:sldMk cId="3016475101" sldId="2076137645"/>
        </pc:sldMkLst>
        <pc:spChg chg="mod">
          <ac:chgData name="Sharon Weaver" userId="S::sweaver_smarter-consulting.com#ext#@sympraxis.onmicrosoft.com::60f8ed22-9ef9-4134-920a-8994bad2d655" providerId="AD" clId="Web-{2D87D56B-98D2-46E5-8848-D09CEABD60AB}" dt="2021-10-11T20:25:00.692" v="70" actId="20577"/>
          <ac:spMkLst>
            <pc:docMk/>
            <pc:sldMk cId="3016475101" sldId="2076137645"/>
            <ac:spMk id="6" creationId="{D163C38B-C21A-4D8A-83B6-A81490133A6D}"/>
          </ac:spMkLst>
        </pc:spChg>
        <pc:picChg chg="mod">
          <ac:chgData name="Sharon Weaver" userId="S::sweaver_smarter-consulting.com#ext#@sympraxis.onmicrosoft.com::60f8ed22-9ef9-4134-920a-8994bad2d655" providerId="AD" clId="Web-{2D87D56B-98D2-46E5-8848-D09CEABD60AB}" dt="2021-10-11T20:25:03.317" v="71" actId="1076"/>
          <ac:picMkLst>
            <pc:docMk/>
            <pc:sldMk cId="3016475101" sldId="2076137645"/>
            <ac:picMk id="3074" creationId="{7B1EFA3E-CDC5-4144-8641-C3CDD78563CC}"/>
          </ac:picMkLst>
        </pc:picChg>
      </pc:sldChg>
    </pc:docChg>
  </pc:docChgLst>
  <pc:docChgLst>
    <pc:chgData name="Marc Anderson" userId="773dbba9-beed-4b85-8e2f-1f30db739b2b" providerId="ADAL" clId="{627ADBA3-34AC-452B-BC82-FE695D32AE7D}"/>
    <pc:docChg chg="undo custSel addSld delSld modSld sldOrd delSection modSection">
      <pc:chgData name="Marc Anderson" userId="773dbba9-beed-4b85-8e2f-1f30db739b2b" providerId="ADAL" clId="{627ADBA3-34AC-452B-BC82-FE695D32AE7D}" dt="2021-08-24T14:59:55.185" v="1667" actId="1076"/>
      <pc:docMkLst>
        <pc:docMk/>
      </pc:docMkLst>
      <pc:sldChg chg="modSp mod">
        <pc:chgData name="Marc Anderson" userId="773dbba9-beed-4b85-8e2f-1f30db739b2b" providerId="ADAL" clId="{627ADBA3-34AC-452B-BC82-FE695D32AE7D}" dt="2021-08-24T14:59:55.185" v="1667" actId="1076"/>
        <pc:sldMkLst>
          <pc:docMk/>
          <pc:sldMk cId="2967945684" sldId="277"/>
        </pc:sldMkLst>
        <pc:spChg chg="mod">
          <ac:chgData name="Marc Anderson" userId="773dbba9-beed-4b85-8e2f-1f30db739b2b" providerId="ADAL" clId="{627ADBA3-34AC-452B-BC82-FE695D32AE7D}" dt="2021-08-11T14:13:41.731" v="1569" actId="1035"/>
          <ac:spMkLst>
            <pc:docMk/>
            <pc:sldMk cId="2967945684" sldId="277"/>
            <ac:spMk id="4" creationId="{A04E16D6-6682-4068-BF11-BA8E4E8E1BBC}"/>
          </ac:spMkLst>
        </pc:spChg>
        <pc:picChg chg="mod">
          <ac:chgData name="Marc Anderson" userId="773dbba9-beed-4b85-8e2f-1f30db739b2b" providerId="ADAL" clId="{627ADBA3-34AC-452B-BC82-FE695D32AE7D}" dt="2021-08-24T14:59:55.185" v="1667" actId="1076"/>
          <ac:picMkLst>
            <pc:docMk/>
            <pc:sldMk cId="2967945684" sldId="277"/>
            <ac:picMk id="6" creationId="{8FE52AFD-FA28-48F5-9C59-03CAA72B7310}"/>
          </ac:picMkLst>
        </pc:picChg>
      </pc:sldChg>
      <pc:sldChg chg="modSp mod">
        <pc:chgData name="Marc Anderson" userId="773dbba9-beed-4b85-8e2f-1f30db739b2b" providerId="ADAL" clId="{627ADBA3-34AC-452B-BC82-FE695D32AE7D}" dt="2021-08-03T14:03:52.025" v="146" actId="20577"/>
        <pc:sldMkLst>
          <pc:docMk/>
          <pc:sldMk cId="287163252" sldId="1567"/>
        </pc:sldMkLst>
        <pc:spChg chg="mod">
          <ac:chgData name="Marc Anderson" userId="773dbba9-beed-4b85-8e2f-1f30db739b2b" providerId="ADAL" clId="{627ADBA3-34AC-452B-BC82-FE695D32AE7D}" dt="2021-08-03T14:03:52.025" v="146" actId="20577"/>
          <ac:spMkLst>
            <pc:docMk/>
            <pc:sldMk cId="287163252" sldId="1567"/>
            <ac:spMk id="8" creationId="{00000000-0000-0000-0000-000000000000}"/>
          </ac:spMkLst>
        </pc:spChg>
      </pc:sldChg>
      <pc:sldChg chg="modSp mod">
        <pc:chgData name="Marc Anderson" userId="773dbba9-beed-4b85-8e2f-1f30db739b2b" providerId="ADAL" clId="{627ADBA3-34AC-452B-BC82-FE695D32AE7D}" dt="2021-07-30T12:42:35.518" v="111" actId="20577"/>
        <pc:sldMkLst>
          <pc:docMk/>
          <pc:sldMk cId="3158043784" sldId="2068"/>
        </pc:sldMkLst>
        <pc:spChg chg="mod">
          <ac:chgData name="Marc Anderson" userId="773dbba9-beed-4b85-8e2f-1f30db739b2b" providerId="ADAL" clId="{627ADBA3-34AC-452B-BC82-FE695D32AE7D}" dt="2021-07-30T12:42:35.518" v="111" actId="20577"/>
          <ac:spMkLst>
            <pc:docMk/>
            <pc:sldMk cId="3158043784" sldId="2068"/>
            <ac:spMk id="8" creationId="{00000000-0000-0000-0000-000000000000}"/>
          </ac:spMkLst>
        </pc:spChg>
      </pc:sldChg>
      <pc:sldChg chg="modSp mod">
        <pc:chgData name="Marc Anderson" userId="773dbba9-beed-4b85-8e2f-1f30db739b2b" providerId="ADAL" clId="{627ADBA3-34AC-452B-BC82-FE695D32AE7D}" dt="2021-08-24T14:08:13.918" v="1570"/>
        <pc:sldMkLst>
          <pc:docMk/>
          <pc:sldMk cId="143671092" sldId="2076137545"/>
        </pc:sldMkLst>
        <pc:spChg chg="mod">
          <ac:chgData name="Marc Anderson" userId="773dbba9-beed-4b85-8e2f-1f30db739b2b" providerId="ADAL" clId="{627ADBA3-34AC-452B-BC82-FE695D32AE7D}" dt="2021-08-24T14:08:13.918" v="1570"/>
          <ac:spMkLst>
            <pc:docMk/>
            <pc:sldMk cId="143671092" sldId="2076137545"/>
            <ac:spMk id="2" creationId="{DBDA2B61-7736-48C2-BE51-118DE419CDAA}"/>
          </ac:spMkLst>
        </pc:spChg>
      </pc:sldChg>
      <pc:sldChg chg="modSp mod">
        <pc:chgData name="Marc Anderson" userId="773dbba9-beed-4b85-8e2f-1f30db739b2b" providerId="ADAL" clId="{627ADBA3-34AC-452B-BC82-FE695D32AE7D}" dt="2021-07-30T12:43:02.001" v="141" actId="20577"/>
        <pc:sldMkLst>
          <pc:docMk/>
          <pc:sldMk cId="587859452" sldId="2076137561"/>
        </pc:sldMkLst>
        <pc:spChg chg="mod">
          <ac:chgData name="Marc Anderson" userId="773dbba9-beed-4b85-8e2f-1f30db739b2b" providerId="ADAL" clId="{627ADBA3-34AC-452B-BC82-FE695D32AE7D}" dt="2021-07-30T12:43:02.001" v="141" actId="20577"/>
          <ac:spMkLst>
            <pc:docMk/>
            <pc:sldMk cId="587859452" sldId="2076137561"/>
            <ac:spMk id="8" creationId="{C3FCD026-3DAE-4A55-B71E-B1AF385E8369}"/>
          </ac:spMkLst>
        </pc:spChg>
      </pc:sldChg>
      <pc:sldChg chg="addSp delSp modSp mod modNotesTx">
        <pc:chgData name="Marc Anderson" userId="773dbba9-beed-4b85-8e2f-1f30db739b2b" providerId="ADAL" clId="{627ADBA3-34AC-452B-BC82-FE695D32AE7D}" dt="2021-08-11T03:00:29.667" v="1508" actId="20577"/>
        <pc:sldMkLst>
          <pc:docMk/>
          <pc:sldMk cId="59991842" sldId="2076137564"/>
        </pc:sldMkLst>
        <pc:spChg chg="mod">
          <ac:chgData name="Marc Anderson" userId="773dbba9-beed-4b85-8e2f-1f30db739b2b" providerId="ADAL" clId="{627ADBA3-34AC-452B-BC82-FE695D32AE7D}" dt="2021-08-03T14:05:23.729" v="151" actId="13926"/>
          <ac:spMkLst>
            <pc:docMk/>
            <pc:sldMk cId="59991842" sldId="2076137564"/>
            <ac:spMk id="4" creationId="{29FF830E-6DCF-4713-AC5F-D87A49E70DAB}"/>
          </ac:spMkLst>
        </pc:spChg>
        <pc:spChg chg="mod">
          <ac:chgData name="Marc Anderson" userId="773dbba9-beed-4b85-8e2f-1f30db739b2b" providerId="ADAL" clId="{627ADBA3-34AC-452B-BC82-FE695D32AE7D}" dt="2021-08-10T15:11:01.402" v="1333" actId="20577"/>
          <ac:spMkLst>
            <pc:docMk/>
            <pc:sldMk cId="59991842" sldId="2076137564"/>
            <ac:spMk id="16" creationId="{DBE627C4-AD2C-4C6E-B809-BC8C9F3F0864}"/>
          </ac:spMkLst>
        </pc:spChg>
        <pc:spChg chg="mod">
          <ac:chgData name="Marc Anderson" userId="773dbba9-beed-4b85-8e2f-1f30db739b2b" providerId="ADAL" clId="{627ADBA3-34AC-452B-BC82-FE695D32AE7D}" dt="2021-08-11T03:00:29.667" v="1508" actId="20577"/>
          <ac:spMkLst>
            <pc:docMk/>
            <pc:sldMk cId="59991842" sldId="2076137564"/>
            <ac:spMk id="18" creationId="{44EF8DFC-4E24-43D9-AB21-D1B2F579166B}"/>
          </ac:spMkLst>
        </pc:spChg>
        <pc:spChg chg="mod">
          <ac:chgData name="Marc Anderson" userId="773dbba9-beed-4b85-8e2f-1f30db739b2b" providerId="ADAL" clId="{627ADBA3-34AC-452B-BC82-FE695D32AE7D}" dt="2021-08-03T14:06:23.769" v="152" actId="13926"/>
          <ac:spMkLst>
            <pc:docMk/>
            <pc:sldMk cId="59991842" sldId="2076137564"/>
            <ac:spMk id="21" creationId="{E648128D-9BB5-4622-A219-A5EBE58D8C5F}"/>
          </ac:spMkLst>
        </pc:spChg>
        <pc:graphicFrameChg chg="add del mod">
          <ac:chgData name="Marc Anderson" userId="773dbba9-beed-4b85-8e2f-1f30db739b2b" providerId="ADAL" clId="{627ADBA3-34AC-452B-BC82-FE695D32AE7D}" dt="2021-08-11T02:59:04.585" v="1471"/>
          <ac:graphicFrameMkLst>
            <pc:docMk/>
            <pc:sldMk cId="59991842" sldId="2076137564"/>
            <ac:graphicFrameMk id="2" creationId="{82131FC9-2A9D-453B-B158-96BBCD3907D7}"/>
          </ac:graphicFrameMkLst>
        </pc:graphicFrameChg>
        <pc:graphicFrameChg chg="add del mod">
          <ac:chgData name="Marc Anderson" userId="773dbba9-beed-4b85-8e2f-1f30db739b2b" providerId="ADAL" clId="{627ADBA3-34AC-452B-BC82-FE695D32AE7D}" dt="2021-08-11T02:59:11.862" v="1473"/>
          <ac:graphicFrameMkLst>
            <pc:docMk/>
            <pc:sldMk cId="59991842" sldId="2076137564"/>
            <ac:graphicFrameMk id="9" creationId="{7EB4BB18-598C-4719-BB6B-FBFF8B8D6780}"/>
          </ac:graphicFrameMkLst>
        </pc:graphicFrameChg>
      </pc:sldChg>
      <pc:sldChg chg="del">
        <pc:chgData name="Marc Anderson" userId="773dbba9-beed-4b85-8e2f-1f30db739b2b" providerId="ADAL" clId="{627ADBA3-34AC-452B-BC82-FE695D32AE7D}" dt="2021-07-30T12:43:16.286" v="142" actId="47"/>
        <pc:sldMkLst>
          <pc:docMk/>
          <pc:sldMk cId="678923825" sldId="2076137585"/>
        </pc:sldMkLst>
      </pc:sldChg>
      <pc:sldChg chg="modSp mod">
        <pc:chgData name="Marc Anderson" userId="773dbba9-beed-4b85-8e2f-1f30db739b2b" providerId="ADAL" clId="{627ADBA3-34AC-452B-BC82-FE695D32AE7D}" dt="2021-08-10T13:14:09.113" v="406" actId="1036"/>
        <pc:sldMkLst>
          <pc:docMk/>
          <pc:sldMk cId="429115415" sldId="2076137587"/>
        </pc:sldMkLst>
        <pc:spChg chg="mod">
          <ac:chgData name="Marc Anderson" userId="773dbba9-beed-4b85-8e2f-1f30db739b2b" providerId="ADAL" clId="{627ADBA3-34AC-452B-BC82-FE695D32AE7D}" dt="2021-07-30T12:40:55.482" v="34" actId="20577"/>
          <ac:spMkLst>
            <pc:docMk/>
            <pc:sldMk cId="429115415" sldId="2076137587"/>
            <ac:spMk id="2" creationId="{A597C3DD-4DD6-4A2F-B89C-49F294DF6CCD}"/>
          </ac:spMkLst>
        </pc:spChg>
        <pc:spChg chg="mod">
          <ac:chgData name="Marc Anderson" userId="773dbba9-beed-4b85-8e2f-1f30db739b2b" providerId="ADAL" clId="{627ADBA3-34AC-452B-BC82-FE695D32AE7D}" dt="2021-08-10T13:14:09.113" v="406" actId="1036"/>
          <ac:spMkLst>
            <pc:docMk/>
            <pc:sldMk cId="429115415" sldId="2076137587"/>
            <ac:spMk id="3" creationId="{8D173BF7-0506-4C14-B44D-D115B845B058}"/>
          </ac:spMkLst>
        </pc:spChg>
        <pc:graphicFrameChg chg="mod">
          <ac:chgData name="Marc Anderson" userId="773dbba9-beed-4b85-8e2f-1f30db739b2b" providerId="ADAL" clId="{627ADBA3-34AC-452B-BC82-FE695D32AE7D}" dt="2021-08-10T13:14:01.950" v="373" actId="1036"/>
          <ac:graphicFrameMkLst>
            <pc:docMk/>
            <pc:sldMk cId="429115415" sldId="2076137587"/>
            <ac:graphicFrameMk id="6" creationId="{7B6270B7-7E45-484E-8232-3BE9CE692F48}"/>
          </ac:graphicFrameMkLst>
        </pc:graphicFrameChg>
      </pc:sldChg>
      <pc:sldChg chg="del">
        <pc:chgData name="Marc Anderson" userId="773dbba9-beed-4b85-8e2f-1f30db739b2b" providerId="ADAL" clId="{627ADBA3-34AC-452B-BC82-FE695D32AE7D}" dt="2021-07-30T12:43:16.286" v="142" actId="47"/>
        <pc:sldMkLst>
          <pc:docMk/>
          <pc:sldMk cId="758364386" sldId="2076137596"/>
        </pc:sldMkLst>
      </pc:sldChg>
      <pc:sldChg chg="del">
        <pc:chgData name="Marc Anderson" userId="773dbba9-beed-4b85-8e2f-1f30db739b2b" providerId="ADAL" clId="{627ADBA3-34AC-452B-BC82-FE695D32AE7D}" dt="2021-07-30T12:43:16.286" v="142" actId="47"/>
        <pc:sldMkLst>
          <pc:docMk/>
          <pc:sldMk cId="3926434489" sldId="2076137597"/>
        </pc:sldMkLst>
      </pc:sldChg>
      <pc:sldChg chg="del">
        <pc:chgData name="Marc Anderson" userId="773dbba9-beed-4b85-8e2f-1f30db739b2b" providerId="ADAL" clId="{627ADBA3-34AC-452B-BC82-FE695D32AE7D}" dt="2021-07-30T12:43:16.286" v="142" actId="47"/>
        <pc:sldMkLst>
          <pc:docMk/>
          <pc:sldMk cId="3504611236" sldId="2076137599"/>
        </pc:sldMkLst>
      </pc:sldChg>
      <pc:sldChg chg="del">
        <pc:chgData name="Marc Anderson" userId="773dbba9-beed-4b85-8e2f-1f30db739b2b" providerId="ADAL" clId="{627ADBA3-34AC-452B-BC82-FE695D32AE7D}" dt="2021-07-30T12:43:16.286" v="142" actId="47"/>
        <pc:sldMkLst>
          <pc:docMk/>
          <pc:sldMk cId="1481360044" sldId="2076137600"/>
        </pc:sldMkLst>
      </pc:sldChg>
      <pc:sldChg chg="del">
        <pc:chgData name="Marc Anderson" userId="773dbba9-beed-4b85-8e2f-1f30db739b2b" providerId="ADAL" clId="{627ADBA3-34AC-452B-BC82-FE695D32AE7D}" dt="2021-07-30T12:43:16.286" v="142" actId="47"/>
        <pc:sldMkLst>
          <pc:docMk/>
          <pc:sldMk cId="1444607594" sldId="2076137601"/>
        </pc:sldMkLst>
      </pc:sldChg>
      <pc:sldChg chg="del">
        <pc:chgData name="Marc Anderson" userId="773dbba9-beed-4b85-8e2f-1f30db739b2b" providerId="ADAL" clId="{627ADBA3-34AC-452B-BC82-FE695D32AE7D}" dt="2021-07-30T12:43:16.286" v="142" actId="47"/>
        <pc:sldMkLst>
          <pc:docMk/>
          <pc:sldMk cId="616826032" sldId="2076137602"/>
        </pc:sldMkLst>
      </pc:sldChg>
      <pc:sldChg chg="del">
        <pc:chgData name="Marc Anderson" userId="773dbba9-beed-4b85-8e2f-1f30db739b2b" providerId="ADAL" clId="{627ADBA3-34AC-452B-BC82-FE695D32AE7D}" dt="2021-07-30T12:43:16.286" v="142" actId="47"/>
        <pc:sldMkLst>
          <pc:docMk/>
          <pc:sldMk cId="3112658162" sldId="2076137603"/>
        </pc:sldMkLst>
      </pc:sldChg>
      <pc:sldChg chg="del">
        <pc:chgData name="Marc Anderson" userId="773dbba9-beed-4b85-8e2f-1f30db739b2b" providerId="ADAL" clId="{627ADBA3-34AC-452B-BC82-FE695D32AE7D}" dt="2021-07-30T12:43:16.286" v="142" actId="47"/>
        <pc:sldMkLst>
          <pc:docMk/>
          <pc:sldMk cId="577548782" sldId="2076137604"/>
        </pc:sldMkLst>
      </pc:sldChg>
      <pc:sldChg chg="del">
        <pc:chgData name="Marc Anderson" userId="773dbba9-beed-4b85-8e2f-1f30db739b2b" providerId="ADAL" clId="{627ADBA3-34AC-452B-BC82-FE695D32AE7D}" dt="2021-07-30T12:43:16.286" v="142" actId="47"/>
        <pc:sldMkLst>
          <pc:docMk/>
          <pc:sldMk cId="3400096145" sldId="2076137605"/>
        </pc:sldMkLst>
      </pc:sldChg>
      <pc:sldChg chg="del">
        <pc:chgData name="Marc Anderson" userId="773dbba9-beed-4b85-8e2f-1f30db739b2b" providerId="ADAL" clId="{627ADBA3-34AC-452B-BC82-FE695D32AE7D}" dt="2021-08-10T14:49:02.080" v="1239" actId="47"/>
        <pc:sldMkLst>
          <pc:docMk/>
          <pc:sldMk cId="345858091" sldId="2076137606"/>
        </pc:sldMkLst>
      </pc:sldChg>
      <pc:sldChg chg="del">
        <pc:chgData name="Marc Anderson" userId="773dbba9-beed-4b85-8e2f-1f30db739b2b" providerId="ADAL" clId="{627ADBA3-34AC-452B-BC82-FE695D32AE7D}" dt="2021-08-10T14:49:02.080" v="1239" actId="47"/>
        <pc:sldMkLst>
          <pc:docMk/>
          <pc:sldMk cId="4013884846" sldId="2076137607"/>
        </pc:sldMkLst>
      </pc:sldChg>
      <pc:sldChg chg="del">
        <pc:chgData name="Marc Anderson" userId="773dbba9-beed-4b85-8e2f-1f30db739b2b" providerId="ADAL" clId="{627ADBA3-34AC-452B-BC82-FE695D32AE7D}" dt="2021-08-10T14:49:02.080" v="1239" actId="47"/>
        <pc:sldMkLst>
          <pc:docMk/>
          <pc:sldMk cId="3369445984" sldId="2076137608"/>
        </pc:sldMkLst>
      </pc:sldChg>
      <pc:sldChg chg="del">
        <pc:chgData name="Marc Anderson" userId="773dbba9-beed-4b85-8e2f-1f30db739b2b" providerId="ADAL" clId="{627ADBA3-34AC-452B-BC82-FE695D32AE7D}" dt="2021-08-10T14:06:24.830" v="452" actId="47"/>
        <pc:sldMkLst>
          <pc:docMk/>
          <pc:sldMk cId="585943481" sldId="2076137609"/>
        </pc:sldMkLst>
      </pc:sldChg>
      <pc:sldChg chg="addSp delSp modSp new mod chgLayout">
        <pc:chgData name="Marc Anderson" userId="773dbba9-beed-4b85-8e2f-1f30db739b2b" providerId="ADAL" clId="{627ADBA3-34AC-452B-BC82-FE695D32AE7D}" dt="2021-08-10T14:51:18.804" v="1272" actId="6264"/>
        <pc:sldMkLst>
          <pc:docMk/>
          <pc:sldMk cId="994704777" sldId="2076137610"/>
        </pc:sldMkLst>
        <pc:spChg chg="mod ord">
          <ac:chgData name="Marc Anderson" userId="773dbba9-beed-4b85-8e2f-1f30db739b2b" providerId="ADAL" clId="{627ADBA3-34AC-452B-BC82-FE695D32AE7D}" dt="2021-08-10T14:51:18.804" v="1272" actId="6264"/>
          <ac:spMkLst>
            <pc:docMk/>
            <pc:sldMk cId="994704777" sldId="2076137610"/>
            <ac:spMk id="2" creationId="{4356C370-E3E6-44D8-BB3F-2BEC6011F264}"/>
          </ac:spMkLst>
        </pc:spChg>
        <pc:spChg chg="mod ord">
          <ac:chgData name="Marc Anderson" userId="773dbba9-beed-4b85-8e2f-1f30db739b2b" providerId="ADAL" clId="{627ADBA3-34AC-452B-BC82-FE695D32AE7D}" dt="2021-08-10T14:51:18.804" v="1272" actId="6264"/>
          <ac:spMkLst>
            <pc:docMk/>
            <pc:sldMk cId="994704777" sldId="2076137610"/>
            <ac:spMk id="3" creationId="{50902084-79A3-4DF6-BEC9-51C67A68BAC7}"/>
          </ac:spMkLst>
        </pc:spChg>
        <pc:spChg chg="mod ord">
          <ac:chgData name="Marc Anderson" userId="773dbba9-beed-4b85-8e2f-1f30db739b2b" providerId="ADAL" clId="{627ADBA3-34AC-452B-BC82-FE695D32AE7D}" dt="2021-08-10T14:51:18.804" v="1272" actId="6264"/>
          <ac:spMkLst>
            <pc:docMk/>
            <pc:sldMk cId="994704777" sldId="2076137610"/>
            <ac:spMk id="4" creationId="{0065BA84-523E-464B-A6D5-F3BDCDAD6394}"/>
          </ac:spMkLst>
        </pc:spChg>
        <pc:spChg chg="add del mod">
          <ac:chgData name="Marc Anderson" userId="773dbba9-beed-4b85-8e2f-1f30db739b2b" providerId="ADAL" clId="{627ADBA3-34AC-452B-BC82-FE695D32AE7D}" dt="2021-08-10T13:12:43.326" v="344" actId="6264"/>
          <ac:spMkLst>
            <pc:docMk/>
            <pc:sldMk cId="994704777" sldId="2076137610"/>
            <ac:spMk id="5" creationId="{06656DA5-6DF9-4930-962C-CC2201CF6F98}"/>
          </ac:spMkLst>
        </pc:spChg>
        <pc:spChg chg="add del mod">
          <ac:chgData name="Marc Anderson" userId="773dbba9-beed-4b85-8e2f-1f30db739b2b" providerId="ADAL" clId="{627ADBA3-34AC-452B-BC82-FE695D32AE7D}" dt="2021-08-10T13:12:43.326" v="344" actId="6264"/>
          <ac:spMkLst>
            <pc:docMk/>
            <pc:sldMk cId="994704777" sldId="2076137610"/>
            <ac:spMk id="6" creationId="{0AFFE7CF-F8DD-4B11-9F70-27B97A017280}"/>
          </ac:spMkLst>
        </pc:spChg>
        <pc:spChg chg="add del mod">
          <ac:chgData name="Marc Anderson" userId="773dbba9-beed-4b85-8e2f-1f30db739b2b" providerId="ADAL" clId="{627ADBA3-34AC-452B-BC82-FE695D32AE7D}" dt="2021-08-10T13:12:43.326" v="344" actId="6264"/>
          <ac:spMkLst>
            <pc:docMk/>
            <pc:sldMk cId="994704777" sldId="2076137610"/>
            <ac:spMk id="7" creationId="{50237A92-FA13-4B76-9CFE-B353DC1A3FD2}"/>
          </ac:spMkLst>
        </pc:spChg>
        <pc:spChg chg="add del mod">
          <ac:chgData name="Marc Anderson" userId="773dbba9-beed-4b85-8e2f-1f30db739b2b" providerId="ADAL" clId="{627ADBA3-34AC-452B-BC82-FE695D32AE7D}" dt="2021-08-10T13:12:46.435" v="345" actId="6264"/>
          <ac:spMkLst>
            <pc:docMk/>
            <pc:sldMk cId="994704777" sldId="2076137610"/>
            <ac:spMk id="8" creationId="{898259FE-6C23-4710-A18C-9941A94CDEF6}"/>
          </ac:spMkLst>
        </pc:spChg>
        <pc:spChg chg="add del mod">
          <ac:chgData name="Marc Anderson" userId="773dbba9-beed-4b85-8e2f-1f30db739b2b" providerId="ADAL" clId="{627ADBA3-34AC-452B-BC82-FE695D32AE7D}" dt="2021-08-10T13:12:46.435" v="345" actId="6264"/>
          <ac:spMkLst>
            <pc:docMk/>
            <pc:sldMk cId="994704777" sldId="2076137610"/>
            <ac:spMk id="9" creationId="{CAF878CC-E553-4637-B463-676A6F68946B}"/>
          </ac:spMkLst>
        </pc:spChg>
        <pc:spChg chg="add del mod">
          <ac:chgData name="Marc Anderson" userId="773dbba9-beed-4b85-8e2f-1f30db739b2b" providerId="ADAL" clId="{627ADBA3-34AC-452B-BC82-FE695D32AE7D}" dt="2021-08-10T13:12:46.435" v="345" actId="6264"/>
          <ac:spMkLst>
            <pc:docMk/>
            <pc:sldMk cId="994704777" sldId="2076137610"/>
            <ac:spMk id="10" creationId="{10A7609D-0D36-4A7E-B0F9-C8399618F604}"/>
          </ac:spMkLst>
        </pc:spChg>
        <pc:spChg chg="add del mod">
          <ac:chgData name="Marc Anderson" userId="773dbba9-beed-4b85-8e2f-1f30db739b2b" providerId="ADAL" clId="{627ADBA3-34AC-452B-BC82-FE695D32AE7D}" dt="2021-08-10T14:51:18.804" v="1272" actId="6264"/>
          <ac:spMkLst>
            <pc:docMk/>
            <pc:sldMk cId="994704777" sldId="2076137610"/>
            <ac:spMk id="11" creationId="{887CB742-3991-406F-BEFC-5D3BAE5E5AFA}"/>
          </ac:spMkLst>
        </pc:spChg>
        <pc:spChg chg="add del mod">
          <ac:chgData name="Marc Anderson" userId="773dbba9-beed-4b85-8e2f-1f30db739b2b" providerId="ADAL" clId="{627ADBA3-34AC-452B-BC82-FE695D32AE7D}" dt="2021-08-10T14:51:18.804" v="1272" actId="6264"/>
          <ac:spMkLst>
            <pc:docMk/>
            <pc:sldMk cId="994704777" sldId="2076137610"/>
            <ac:spMk id="12" creationId="{9FEA878F-3A51-40C0-9013-BB26691B55B3}"/>
          </ac:spMkLst>
        </pc:spChg>
        <pc:spChg chg="add del mod">
          <ac:chgData name="Marc Anderson" userId="773dbba9-beed-4b85-8e2f-1f30db739b2b" providerId="ADAL" clId="{627ADBA3-34AC-452B-BC82-FE695D32AE7D}" dt="2021-08-10T14:51:18.804" v="1272" actId="6264"/>
          <ac:spMkLst>
            <pc:docMk/>
            <pc:sldMk cId="994704777" sldId="2076137610"/>
            <ac:spMk id="13" creationId="{B08C013D-BE83-4810-B96E-F0900BE41DB5}"/>
          </ac:spMkLst>
        </pc:spChg>
      </pc:sldChg>
      <pc:sldChg chg="addSp delSp modSp add mod ord chgLayout modNotesTx">
        <pc:chgData name="Marc Anderson" userId="773dbba9-beed-4b85-8e2f-1f30db739b2b" providerId="ADAL" clId="{627ADBA3-34AC-452B-BC82-FE695D32AE7D}" dt="2021-08-24T14:19:02.399" v="1571" actId="20577"/>
        <pc:sldMkLst>
          <pc:docMk/>
          <pc:sldMk cId="1653058467" sldId="2076137611"/>
        </pc:sldMkLst>
        <pc:spChg chg="mod ord">
          <ac:chgData name="Marc Anderson" userId="773dbba9-beed-4b85-8e2f-1f30db739b2b" providerId="ADAL" clId="{627ADBA3-34AC-452B-BC82-FE695D32AE7D}" dt="2021-08-10T13:13:00.713" v="351" actId="6264"/>
          <ac:spMkLst>
            <pc:docMk/>
            <pc:sldMk cId="1653058467" sldId="2076137611"/>
            <ac:spMk id="2" creationId="{4356C370-E3E6-44D8-BB3F-2BEC6011F264}"/>
          </ac:spMkLst>
        </pc:spChg>
        <pc:spChg chg="mod ord">
          <ac:chgData name="Marc Anderson" userId="773dbba9-beed-4b85-8e2f-1f30db739b2b" providerId="ADAL" clId="{627ADBA3-34AC-452B-BC82-FE695D32AE7D}" dt="2021-08-24T14:19:02.399" v="1571" actId="20577"/>
          <ac:spMkLst>
            <pc:docMk/>
            <pc:sldMk cId="1653058467" sldId="2076137611"/>
            <ac:spMk id="3" creationId="{50902084-79A3-4DF6-BEC9-51C67A68BAC7}"/>
          </ac:spMkLst>
        </pc:spChg>
        <pc:spChg chg="add del mod">
          <ac:chgData name="Marc Anderson" userId="773dbba9-beed-4b85-8e2f-1f30db739b2b" providerId="ADAL" clId="{627ADBA3-34AC-452B-BC82-FE695D32AE7D}" dt="2021-08-10T13:13:00.713" v="351" actId="6264"/>
          <ac:spMkLst>
            <pc:docMk/>
            <pc:sldMk cId="1653058467" sldId="2076137611"/>
            <ac:spMk id="4" creationId="{A3908D35-D26F-4E18-B8C6-23B072B3A1DA}"/>
          </ac:spMkLst>
        </pc:spChg>
        <pc:spChg chg="add del mod">
          <ac:chgData name="Marc Anderson" userId="773dbba9-beed-4b85-8e2f-1f30db739b2b" providerId="ADAL" clId="{627ADBA3-34AC-452B-BC82-FE695D32AE7D}" dt="2021-08-10T13:13:00.713" v="351" actId="6264"/>
          <ac:spMkLst>
            <pc:docMk/>
            <pc:sldMk cId="1653058467" sldId="2076137611"/>
            <ac:spMk id="5" creationId="{4AB84E13-ECE5-413E-8BAE-1C84F14C6904}"/>
          </ac:spMkLst>
        </pc:spChg>
      </pc:sldChg>
      <pc:sldChg chg="addSp delSp modSp add mod chgLayout modNotesTx">
        <pc:chgData name="Marc Anderson" userId="773dbba9-beed-4b85-8e2f-1f30db739b2b" providerId="ADAL" clId="{627ADBA3-34AC-452B-BC82-FE695D32AE7D}" dt="2021-08-10T14:59:02.070" v="1331" actId="20577"/>
        <pc:sldMkLst>
          <pc:docMk/>
          <pc:sldMk cId="548634066" sldId="2076137612"/>
        </pc:sldMkLst>
        <pc:spChg chg="mod ord">
          <ac:chgData name="Marc Anderson" userId="773dbba9-beed-4b85-8e2f-1f30db739b2b" providerId="ADAL" clId="{627ADBA3-34AC-452B-BC82-FE695D32AE7D}" dt="2021-08-10T13:12:50.502" v="346" actId="6264"/>
          <ac:spMkLst>
            <pc:docMk/>
            <pc:sldMk cId="548634066" sldId="2076137612"/>
            <ac:spMk id="2" creationId="{4356C370-E3E6-44D8-BB3F-2BEC6011F264}"/>
          </ac:spMkLst>
        </pc:spChg>
        <pc:spChg chg="mod ord">
          <ac:chgData name="Marc Anderson" userId="773dbba9-beed-4b85-8e2f-1f30db739b2b" providerId="ADAL" clId="{627ADBA3-34AC-452B-BC82-FE695D32AE7D}" dt="2021-08-10T14:59:02.070" v="1331" actId="20577"/>
          <ac:spMkLst>
            <pc:docMk/>
            <pc:sldMk cId="548634066" sldId="2076137612"/>
            <ac:spMk id="3" creationId="{50902084-79A3-4DF6-BEC9-51C67A68BAC7}"/>
          </ac:spMkLst>
        </pc:spChg>
        <pc:spChg chg="add del mod">
          <ac:chgData name="Marc Anderson" userId="773dbba9-beed-4b85-8e2f-1f30db739b2b" providerId="ADAL" clId="{627ADBA3-34AC-452B-BC82-FE695D32AE7D}" dt="2021-08-10T13:12:50.502" v="346" actId="6264"/>
          <ac:spMkLst>
            <pc:docMk/>
            <pc:sldMk cId="548634066" sldId="2076137612"/>
            <ac:spMk id="4" creationId="{48FF5ABE-BD53-4058-9832-5FAED02FB05B}"/>
          </ac:spMkLst>
        </pc:spChg>
        <pc:spChg chg="add del mod">
          <ac:chgData name="Marc Anderson" userId="773dbba9-beed-4b85-8e2f-1f30db739b2b" providerId="ADAL" clId="{627ADBA3-34AC-452B-BC82-FE695D32AE7D}" dt="2021-08-10T13:12:50.502" v="346" actId="6264"/>
          <ac:spMkLst>
            <pc:docMk/>
            <pc:sldMk cId="548634066" sldId="2076137612"/>
            <ac:spMk id="5" creationId="{20603952-0F0E-49D1-BD11-24B8198D9D6A}"/>
          </ac:spMkLst>
        </pc:spChg>
      </pc:sldChg>
      <pc:sldChg chg="addSp delSp modSp add mod chgLayout">
        <pc:chgData name="Marc Anderson" userId="773dbba9-beed-4b85-8e2f-1f30db739b2b" providerId="ADAL" clId="{627ADBA3-34AC-452B-BC82-FE695D32AE7D}" dt="2021-08-10T18:51:39.468" v="1398" actId="20577"/>
        <pc:sldMkLst>
          <pc:docMk/>
          <pc:sldMk cId="3956555068" sldId="2076137613"/>
        </pc:sldMkLst>
        <pc:spChg chg="mod ord">
          <ac:chgData name="Marc Anderson" userId="773dbba9-beed-4b85-8e2f-1f30db739b2b" providerId="ADAL" clId="{627ADBA3-34AC-452B-BC82-FE695D32AE7D}" dt="2021-08-10T18:50:41.190" v="1393" actId="108"/>
          <ac:spMkLst>
            <pc:docMk/>
            <pc:sldMk cId="3956555068" sldId="2076137613"/>
            <ac:spMk id="2" creationId="{4356C370-E3E6-44D8-BB3F-2BEC6011F264}"/>
          </ac:spMkLst>
        </pc:spChg>
        <pc:spChg chg="mod ord">
          <ac:chgData name="Marc Anderson" userId="773dbba9-beed-4b85-8e2f-1f30db739b2b" providerId="ADAL" clId="{627ADBA3-34AC-452B-BC82-FE695D32AE7D}" dt="2021-08-10T18:50:29.424" v="1392" actId="6264"/>
          <ac:spMkLst>
            <pc:docMk/>
            <pc:sldMk cId="3956555068" sldId="2076137613"/>
            <ac:spMk id="3" creationId="{50902084-79A3-4DF6-BEC9-51C67A68BAC7}"/>
          </ac:spMkLst>
        </pc:spChg>
        <pc:spChg chg="add del mod">
          <ac:chgData name="Marc Anderson" userId="773dbba9-beed-4b85-8e2f-1f30db739b2b" providerId="ADAL" clId="{627ADBA3-34AC-452B-BC82-FE695D32AE7D}" dt="2021-08-10T13:48:08.104" v="407" actId="6264"/>
          <ac:spMkLst>
            <pc:docMk/>
            <pc:sldMk cId="3956555068" sldId="2076137613"/>
            <ac:spMk id="4" creationId="{476406AD-96E4-44FA-885B-1EB39A6CAF86}"/>
          </ac:spMkLst>
        </pc:spChg>
        <pc:spChg chg="add del mod">
          <ac:chgData name="Marc Anderson" userId="773dbba9-beed-4b85-8e2f-1f30db739b2b" providerId="ADAL" clId="{627ADBA3-34AC-452B-BC82-FE695D32AE7D}" dt="2021-08-10T13:48:08.104" v="407" actId="6264"/>
          <ac:spMkLst>
            <pc:docMk/>
            <pc:sldMk cId="3956555068" sldId="2076137613"/>
            <ac:spMk id="5" creationId="{6260D20E-F35E-4074-A955-B2903F520577}"/>
          </ac:spMkLst>
        </pc:spChg>
        <pc:spChg chg="mod ord">
          <ac:chgData name="Marc Anderson" userId="773dbba9-beed-4b85-8e2f-1f30db739b2b" providerId="ADAL" clId="{627ADBA3-34AC-452B-BC82-FE695D32AE7D}" dt="2021-08-10T18:51:39.468" v="1398" actId="20577"/>
          <ac:spMkLst>
            <pc:docMk/>
            <pc:sldMk cId="3956555068" sldId="2076137613"/>
            <ac:spMk id="5" creationId="{ABA3223E-9155-41CC-911D-E64E6AC3DEA8}"/>
          </ac:spMkLst>
        </pc:spChg>
        <pc:spChg chg="add del mod">
          <ac:chgData name="Marc Anderson" userId="773dbba9-beed-4b85-8e2f-1f30db739b2b" providerId="ADAL" clId="{627ADBA3-34AC-452B-BC82-FE695D32AE7D}" dt="2021-08-10T13:48:14.636" v="410" actId="6264"/>
          <ac:spMkLst>
            <pc:docMk/>
            <pc:sldMk cId="3956555068" sldId="2076137613"/>
            <ac:spMk id="6" creationId="{53164DAD-6932-4879-8C25-1E1E041A149E}"/>
          </ac:spMkLst>
        </pc:spChg>
        <pc:spChg chg="add del mod">
          <ac:chgData name="Marc Anderson" userId="773dbba9-beed-4b85-8e2f-1f30db739b2b" providerId="ADAL" clId="{627ADBA3-34AC-452B-BC82-FE695D32AE7D}" dt="2021-08-10T13:48:14.636" v="410" actId="6264"/>
          <ac:spMkLst>
            <pc:docMk/>
            <pc:sldMk cId="3956555068" sldId="2076137613"/>
            <ac:spMk id="7" creationId="{659C18F8-E92B-4745-8489-6B347DBFF8BD}"/>
          </ac:spMkLst>
        </pc:spChg>
        <pc:spChg chg="add del mod">
          <ac:chgData name="Marc Anderson" userId="773dbba9-beed-4b85-8e2f-1f30db739b2b" providerId="ADAL" clId="{627ADBA3-34AC-452B-BC82-FE695D32AE7D}" dt="2021-08-10T18:50:29.424" v="1392" actId="6264"/>
          <ac:spMkLst>
            <pc:docMk/>
            <pc:sldMk cId="3956555068" sldId="2076137613"/>
            <ac:spMk id="8" creationId="{DC7467E4-E0DC-4AC3-A316-1B501E245275}"/>
          </ac:spMkLst>
        </pc:spChg>
        <pc:spChg chg="add del mod">
          <ac:chgData name="Marc Anderson" userId="773dbba9-beed-4b85-8e2f-1f30db739b2b" providerId="ADAL" clId="{627ADBA3-34AC-452B-BC82-FE695D32AE7D}" dt="2021-08-10T18:50:29.424" v="1392" actId="6264"/>
          <ac:spMkLst>
            <pc:docMk/>
            <pc:sldMk cId="3956555068" sldId="2076137613"/>
            <ac:spMk id="9" creationId="{8D064482-D818-4B29-A355-04E3E3DFB224}"/>
          </ac:spMkLst>
        </pc:spChg>
        <pc:spChg chg="add del mod">
          <ac:chgData name="Marc Anderson" userId="773dbba9-beed-4b85-8e2f-1f30db739b2b" providerId="ADAL" clId="{627ADBA3-34AC-452B-BC82-FE695D32AE7D}" dt="2021-08-10T18:50:29.424" v="1392" actId="6264"/>
          <ac:spMkLst>
            <pc:docMk/>
            <pc:sldMk cId="3956555068" sldId="2076137613"/>
            <ac:spMk id="10" creationId="{0C59884C-1E91-4464-9AD4-10C9733CC0BC}"/>
          </ac:spMkLst>
        </pc:spChg>
      </pc:sldChg>
      <pc:sldChg chg="addSp delSp modSp add mod chgLayout modNotesTx">
        <pc:chgData name="Marc Anderson" userId="773dbba9-beed-4b85-8e2f-1f30db739b2b" providerId="ADAL" clId="{627ADBA3-34AC-452B-BC82-FE695D32AE7D}" dt="2021-08-10T18:51:36.904" v="1397" actId="20577"/>
        <pc:sldMkLst>
          <pc:docMk/>
          <pc:sldMk cId="572059254" sldId="2076137614"/>
        </pc:sldMkLst>
        <pc:spChg chg="mod ord">
          <ac:chgData name="Marc Anderson" userId="773dbba9-beed-4b85-8e2f-1f30db739b2b" providerId="ADAL" clId="{627ADBA3-34AC-452B-BC82-FE695D32AE7D}" dt="2021-08-10T14:29:03.004" v="1145" actId="20577"/>
          <ac:spMkLst>
            <pc:docMk/>
            <pc:sldMk cId="572059254" sldId="2076137614"/>
            <ac:spMk id="2" creationId="{4356C370-E3E6-44D8-BB3F-2BEC6011F264}"/>
          </ac:spMkLst>
        </pc:spChg>
        <pc:spChg chg="del">
          <ac:chgData name="Marc Anderson" userId="773dbba9-beed-4b85-8e2f-1f30db739b2b" providerId="ADAL" clId="{627ADBA3-34AC-452B-BC82-FE695D32AE7D}" dt="2021-08-10T13:49:51.374" v="451" actId="6264"/>
          <ac:spMkLst>
            <pc:docMk/>
            <pc:sldMk cId="572059254" sldId="2076137614"/>
            <ac:spMk id="3" creationId="{50902084-79A3-4DF6-BEC9-51C67A68BAC7}"/>
          </ac:spMkLst>
        </pc:spChg>
        <pc:spChg chg="mod">
          <ac:chgData name="Marc Anderson" userId="773dbba9-beed-4b85-8e2f-1f30db739b2b" providerId="ADAL" clId="{627ADBA3-34AC-452B-BC82-FE695D32AE7D}" dt="2021-08-10T18:51:36.904" v="1397" actId="20577"/>
          <ac:spMkLst>
            <pc:docMk/>
            <pc:sldMk cId="572059254" sldId="2076137614"/>
            <ac:spMk id="3" creationId="{9DB699E0-7EFC-4E7E-B72A-80FE82615BB0}"/>
          </ac:spMkLst>
        </pc:spChg>
        <pc:spChg chg="add del mod">
          <ac:chgData name="Marc Anderson" userId="773dbba9-beed-4b85-8e2f-1f30db739b2b" providerId="ADAL" clId="{627ADBA3-34AC-452B-BC82-FE695D32AE7D}" dt="2021-08-10T13:49:51.374" v="451" actId="6264"/>
          <ac:spMkLst>
            <pc:docMk/>
            <pc:sldMk cId="572059254" sldId="2076137614"/>
            <ac:spMk id="4" creationId="{306DC7CE-D839-470F-B7C6-E7E79C5D03DA}"/>
          </ac:spMkLst>
        </pc:spChg>
        <pc:spChg chg="add mod ord">
          <ac:chgData name="Marc Anderson" userId="773dbba9-beed-4b85-8e2f-1f30db739b2b" providerId="ADAL" clId="{627ADBA3-34AC-452B-BC82-FE695D32AE7D}" dt="2021-08-10T14:27:28.628" v="1090" actId="20577"/>
          <ac:spMkLst>
            <pc:docMk/>
            <pc:sldMk cId="572059254" sldId="2076137614"/>
            <ac:spMk id="5" creationId="{619E4E42-CA13-4529-ABA3-FDBAD0821901}"/>
          </ac:spMkLst>
        </pc:spChg>
      </pc:sldChg>
      <pc:sldChg chg="addSp delSp modSp add mod chgLayout">
        <pc:chgData name="Marc Anderson" userId="773dbba9-beed-4b85-8e2f-1f30db739b2b" providerId="ADAL" clId="{627ADBA3-34AC-452B-BC82-FE695D32AE7D}" dt="2021-08-10T18:51:30.573" v="1396" actId="20577"/>
        <pc:sldMkLst>
          <pc:docMk/>
          <pc:sldMk cId="1990789516" sldId="2076137615"/>
        </pc:sldMkLst>
        <pc:spChg chg="mod ord">
          <ac:chgData name="Marc Anderson" userId="773dbba9-beed-4b85-8e2f-1f30db739b2b" providerId="ADAL" clId="{627ADBA3-34AC-452B-BC82-FE695D32AE7D}" dt="2021-08-10T14:29:17.025" v="1155" actId="20577"/>
          <ac:spMkLst>
            <pc:docMk/>
            <pc:sldMk cId="1990789516" sldId="2076137615"/>
            <ac:spMk id="2" creationId="{4356C370-E3E6-44D8-BB3F-2BEC6011F264}"/>
          </ac:spMkLst>
        </pc:spChg>
        <pc:spChg chg="del">
          <ac:chgData name="Marc Anderson" userId="773dbba9-beed-4b85-8e2f-1f30db739b2b" providerId="ADAL" clId="{627ADBA3-34AC-452B-BC82-FE695D32AE7D}" dt="2021-08-10T14:23:26.971" v="919" actId="6264"/>
          <ac:spMkLst>
            <pc:docMk/>
            <pc:sldMk cId="1990789516" sldId="2076137615"/>
            <ac:spMk id="3" creationId="{50902084-79A3-4DF6-BEC9-51C67A68BAC7}"/>
          </ac:spMkLst>
        </pc:spChg>
        <pc:spChg chg="add del mod">
          <ac:chgData name="Marc Anderson" userId="773dbba9-beed-4b85-8e2f-1f30db739b2b" providerId="ADAL" clId="{627ADBA3-34AC-452B-BC82-FE695D32AE7D}" dt="2021-08-10T14:23:26.971" v="919" actId="6264"/>
          <ac:spMkLst>
            <pc:docMk/>
            <pc:sldMk cId="1990789516" sldId="2076137615"/>
            <ac:spMk id="4" creationId="{85B92E48-E74C-4BE4-8CA5-97B6580B6D3D}"/>
          </ac:spMkLst>
        </pc:spChg>
        <pc:spChg chg="add mod ord">
          <ac:chgData name="Marc Anderson" userId="773dbba9-beed-4b85-8e2f-1f30db739b2b" providerId="ADAL" clId="{627ADBA3-34AC-452B-BC82-FE695D32AE7D}" dt="2021-08-10T14:52:27.788" v="1279" actId="27636"/>
          <ac:spMkLst>
            <pc:docMk/>
            <pc:sldMk cId="1990789516" sldId="2076137615"/>
            <ac:spMk id="5" creationId="{EAF958F3-42F5-4A10-8391-BED2BAC69194}"/>
          </ac:spMkLst>
        </pc:spChg>
        <pc:spChg chg="add del">
          <ac:chgData name="Marc Anderson" userId="773dbba9-beed-4b85-8e2f-1f30db739b2b" providerId="ADAL" clId="{627ADBA3-34AC-452B-BC82-FE695D32AE7D}" dt="2021-08-10T14:52:14.180" v="1276"/>
          <ac:spMkLst>
            <pc:docMk/>
            <pc:sldMk cId="1990789516" sldId="2076137615"/>
            <ac:spMk id="6" creationId="{088D9703-03C1-48A8-8C14-9FFD70B6B9B5}"/>
          </ac:spMkLst>
        </pc:spChg>
        <pc:spChg chg="add del">
          <ac:chgData name="Marc Anderson" userId="773dbba9-beed-4b85-8e2f-1f30db739b2b" providerId="ADAL" clId="{627ADBA3-34AC-452B-BC82-FE695D32AE7D}" dt="2021-08-10T14:52:14.180" v="1276"/>
          <ac:spMkLst>
            <pc:docMk/>
            <pc:sldMk cId="1990789516" sldId="2076137615"/>
            <ac:spMk id="7" creationId="{8DEB1CA6-7338-4803-B63D-910382639C0F}"/>
          </ac:spMkLst>
        </pc:spChg>
        <pc:spChg chg="mod">
          <ac:chgData name="Marc Anderson" userId="773dbba9-beed-4b85-8e2f-1f30db739b2b" providerId="ADAL" clId="{627ADBA3-34AC-452B-BC82-FE695D32AE7D}" dt="2021-08-10T18:51:30.573" v="1396" actId="20577"/>
          <ac:spMkLst>
            <pc:docMk/>
            <pc:sldMk cId="1990789516" sldId="2076137615"/>
            <ac:spMk id="13" creationId="{09C0FC55-F045-4EA3-AB95-59D3767FD33D}"/>
          </ac:spMkLst>
        </pc:spChg>
      </pc:sldChg>
      <pc:sldChg chg="modSp add mod">
        <pc:chgData name="Marc Anderson" userId="773dbba9-beed-4b85-8e2f-1f30db739b2b" providerId="ADAL" clId="{627ADBA3-34AC-452B-BC82-FE695D32AE7D}" dt="2021-08-10T14:53:10.900" v="1300" actId="20577"/>
        <pc:sldMkLst>
          <pc:docMk/>
          <pc:sldMk cId="244541094" sldId="2076137616"/>
        </pc:sldMkLst>
        <pc:spChg chg="mod">
          <ac:chgData name="Marc Anderson" userId="773dbba9-beed-4b85-8e2f-1f30db739b2b" providerId="ADAL" clId="{627ADBA3-34AC-452B-BC82-FE695D32AE7D}" dt="2021-08-10T14:29:25.440" v="1169" actId="20577"/>
          <ac:spMkLst>
            <pc:docMk/>
            <pc:sldMk cId="244541094" sldId="2076137616"/>
            <ac:spMk id="2" creationId="{4356C370-E3E6-44D8-BB3F-2BEC6011F264}"/>
          </ac:spMkLst>
        </pc:spChg>
        <pc:spChg chg="mod">
          <ac:chgData name="Marc Anderson" userId="773dbba9-beed-4b85-8e2f-1f30db739b2b" providerId="ADAL" clId="{627ADBA3-34AC-452B-BC82-FE695D32AE7D}" dt="2021-08-10T14:53:10.900" v="1300" actId="20577"/>
          <ac:spMkLst>
            <pc:docMk/>
            <pc:sldMk cId="244541094" sldId="2076137616"/>
            <ac:spMk id="3" creationId="{50902084-79A3-4DF6-BEC9-51C67A68BAC7}"/>
          </ac:spMkLst>
        </pc:spChg>
      </pc:sldChg>
      <pc:sldChg chg="modSp add mod">
        <pc:chgData name="Marc Anderson" userId="773dbba9-beed-4b85-8e2f-1f30db739b2b" providerId="ADAL" clId="{627ADBA3-34AC-452B-BC82-FE695D32AE7D}" dt="2021-08-11T14:13:04.759" v="1547" actId="20577"/>
        <pc:sldMkLst>
          <pc:docMk/>
          <pc:sldMk cId="410590702" sldId="2076137617"/>
        </pc:sldMkLst>
        <pc:spChg chg="mod">
          <ac:chgData name="Marc Anderson" userId="773dbba9-beed-4b85-8e2f-1f30db739b2b" providerId="ADAL" clId="{627ADBA3-34AC-452B-BC82-FE695D32AE7D}" dt="2021-08-03T14:55:54.064" v="342" actId="20577"/>
          <ac:spMkLst>
            <pc:docMk/>
            <pc:sldMk cId="410590702" sldId="2076137617"/>
            <ac:spMk id="2" creationId="{4356C370-E3E6-44D8-BB3F-2BEC6011F264}"/>
          </ac:spMkLst>
        </pc:spChg>
        <pc:spChg chg="mod">
          <ac:chgData name="Marc Anderson" userId="773dbba9-beed-4b85-8e2f-1f30db739b2b" providerId="ADAL" clId="{627ADBA3-34AC-452B-BC82-FE695D32AE7D}" dt="2021-08-11T14:13:04.759" v="1547" actId="20577"/>
          <ac:spMkLst>
            <pc:docMk/>
            <pc:sldMk cId="410590702" sldId="2076137617"/>
            <ac:spMk id="3" creationId="{50902084-79A3-4DF6-BEC9-51C67A68BAC7}"/>
          </ac:spMkLst>
        </pc:spChg>
      </pc:sldChg>
      <pc:sldChg chg="addSp delSp modSp mod chgLayout">
        <pc:chgData name="Marc Anderson" userId="773dbba9-beed-4b85-8e2f-1f30db739b2b" providerId="ADAL" clId="{627ADBA3-34AC-452B-BC82-FE695D32AE7D}" dt="2021-08-10T18:52:27.668" v="1468" actId="20577"/>
        <pc:sldMkLst>
          <pc:docMk/>
          <pc:sldMk cId="2861837185" sldId="2076137618"/>
        </pc:sldMkLst>
        <pc:spChg chg="mod ord">
          <ac:chgData name="Marc Anderson" userId="773dbba9-beed-4b85-8e2f-1f30db739b2b" providerId="ADAL" clId="{627ADBA3-34AC-452B-BC82-FE695D32AE7D}" dt="2021-08-10T18:48:54.892" v="1340" actId="6264"/>
          <ac:spMkLst>
            <pc:docMk/>
            <pc:sldMk cId="2861837185" sldId="2076137618"/>
            <ac:spMk id="4" creationId="{66C72CE2-0343-4B59-9239-BF80B5019CF1}"/>
          </ac:spMkLst>
        </pc:spChg>
        <pc:spChg chg="add mod">
          <ac:chgData name="Marc Anderson" userId="773dbba9-beed-4b85-8e2f-1f30db739b2b" providerId="ADAL" clId="{627ADBA3-34AC-452B-BC82-FE695D32AE7D}" dt="2021-08-10T18:52:27.668" v="1468" actId="20577"/>
          <ac:spMkLst>
            <pc:docMk/>
            <pc:sldMk cId="2861837185" sldId="2076137618"/>
            <ac:spMk id="27" creationId="{2EC20E79-E53A-4702-AC89-63C9CDDC1FCE}"/>
          </ac:spMkLst>
        </pc:spChg>
        <pc:spChg chg="add del mod">
          <ac:chgData name="Marc Anderson" userId="773dbba9-beed-4b85-8e2f-1f30db739b2b" providerId="ADAL" clId="{627ADBA3-34AC-452B-BC82-FE695D32AE7D}" dt="2021-08-10T18:48:54.892" v="1340" actId="6264"/>
          <ac:spMkLst>
            <pc:docMk/>
            <pc:sldMk cId="2861837185" sldId="2076137618"/>
            <ac:spMk id="28" creationId="{96795063-92B1-465B-92E6-C983BD0FE87A}"/>
          </ac:spMkLst>
        </pc:spChg>
        <pc:graphicFrameChg chg="mod modGraphic">
          <ac:chgData name="Marc Anderson" userId="773dbba9-beed-4b85-8e2f-1f30db739b2b" providerId="ADAL" clId="{627ADBA3-34AC-452B-BC82-FE695D32AE7D}" dt="2021-08-10T18:49:02.797" v="1342" actId="1076"/>
          <ac:graphicFrameMkLst>
            <pc:docMk/>
            <pc:sldMk cId="2861837185" sldId="2076137618"/>
            <ac:graphicFrameMk id="24" creationId="{98C23A0D-370E-42CA-B462-0957BB93375F}"/>
          </ac:graphicFrameMkLst>
        </pc:graphicFrameChg>
        <pc:graphicFrameChg chg="mod modGraphic">
          <ac:chgData name="Marc Anderson" userId="773dbba9-beed-4b85-8e2f-1f30db739b2b" providerId="ADAL" clId="{627ADBA3-34AC-452B-BC82-FE695D32AE7D}" dt="2021-08-10T18:50:12.150" v="1378" actId="1076"/>
          <ac:graphicFrameMkLst>
            <pc:docMk/>
            <pc:sldMk cId="2861837185" sldId="2076137618"/>
            <ac:graphicFrameMk id="25" creationId="{8EB0112D-5F04-408A-B13B-B0CFFDC40A3A}"/>
          </ac:graphicFrameMkLst>
        </pc:graphicFrameChg>
      </pc:sldChg>
      <pc:sldChg chg="addSp delSp modSp new mod chgLayout">
        <pc:chgData name="Marc Anderson" userId="773dbba9-beed-4b85-8e2f-1f30db739b2b" providerId="ADAL" clId="{627ADBA3-34AC-452B-BC82-FE695D32AE7D}" dt="2021-08-10T18:51:18.364" v="1395" actId="26606"/>
        <pc:sldMkLst>
          <pc:docMk/>
          <pc:sldMk cId="1478650908" sldId="2076137619"/>
        </pc:sldMkLst>
        <pc:spChg chg="mod ord">
          <ac:chgData name="Marc Anderson" userId="773dbba9-beed-4b85-8e2f-1f30db739b2b" providerId="ADAL" clId="{627ADBA3-34AC-452B-BC82-FE695D32AE7D}" dt="2021-08-10T14:54:48.831" v="1325" actId="6264"/>
          <ac:spMkLst>
            <pc:docMk/>
            <pc:sldMk cId="1478650908" sldId="2076137619"/>
            <ac:spMk id="2" creationId="{06EC720E-9285-4C2B-B85B-1DF8499FCE3C}"/>
          </ac:spMkLst>
        </pc:spChg>
        <pc:spChg chg="mod ord">
          <ac:chgData name="Marc Anderson" userId="773dbba9-beed-4b85-8e2f-1f30db739b2b" providerId="ADAL" clId="{627ADBA3-34AC-452B-BC82-FE695D32AE7D}" dt="2021-08-10T14:54:48.831" v="1325" actId="6264"/>
          <ac:spMkLst>
            <pc:docMk/>
            <pc:sldMk cId="1478650908" sldId="2076137619"/>
            <ac:spMk id="3" creationId="{5AB269C5-561A-407B-8C4F-BF310D39E199}"/>
          </ac:spMkLst>
        </pc:spChg>
        <pc:spChg chg="add del mod">
          <ac:chgData name="Marc Anderson" userId="773dbba9-beed-4b85-8e2f-1f30db739b2b" providerId="ADAL" clId="{627ADBA3-34AC-452B-BC82-FE695D32AE7D}" dt="2021-08-10T14:54:48.831" v="1325" actId="6264"/>
          <ac:spMkLst>
            <pc:docMk/>
            <pc:sldMk cId="1478650908" sldId="2076137619"/>
            <ac:spMk id="4" creationId="{C7E67381-C42F-420F-97C1-22A4A431CE98}"/>
          </ac:spMkLst>
        </pc:spChg>
        <pc:spChg chg="add del mod">
          <ac:chgData name="Marc Anderson" userId="773dbba9-beed-4b85-8e2f-1f30db739b2b" providerId="ADAL" clId="{627ADBA3-34AC-452B-BC82-FE695D32AE7D}" dt="2021-08-10T14:54:48.831" v="1325" actId="6264"/>
          <ac:spMkLst>
            <pc:docMk/>
            <pc:sldMk cId="1478650908" sldId="2076137619"/>
            <ac:spMk id="5" creationId="{3AE93FBC-9964-4464-A8B9-667E081F2798}"/>
          </ac:spMkLst>
        </pc:spChg>
        <pc:graphicFrameChg chg="mod modGraphic">
          <ac:chgData name="Marc Anderson" userId="773dbba9-beed-4b85-8e2f-1f30db739b2b" providerId="ADAL" clId="{627ADBA3-34AC-452B-BC82-FE695D32AE7D}" dt="2021-08-10T18:51:18.364" v="1395" actId="26606"/>
          <ac:graphicFrameMkLst>
            <pc:docMk/>
            <pc:sldMk cId="1478650908" sldId="2076137619"/>
            <ac:graphicFrameMk id="6" creationId="{C26CFC30-66D4-45AC-9FC8-2FFF4A330DB5}"/>
          </ac:graphicFrameMkLst>
        </pc:graphicFrameChg>
      </pc:sldChg>
      <pc:sldChg chg="addSp delSp modSp new mod chgLayout">
        <pc:chgData name="Marc Anderson" userId="773dbba9-beed-4b85-8e2f-1f30db739b2b" providerId="ADAL" clId="{627ADBA3-34AC-452B-BC82-FE695D32AE7D}" dt="2021-08-24T14:55:45.751" v="1666" actId="20577"/>
        <pc:sldMkLst>
          <pc:docMk/>
          <pc:sldMk cId="1949146613" sldId="2076137624"/>
        </pc:sldMkLst>
        <pc:spChg chg="mod ord">
          <ac:chgData name="Marc Anderson" userId="773dbba9-beed-4b85-8e2f-1f30db739b2b" providerId="ADAL" clId="{627ADBA3-34AC-452B-BC82-FE695D32AE7D}" dt="2021-08-24T14:51:22.499" v="1591" actId="6264"/>
          <ac:spMkLst>
            <pc:docMk/>
            <pc:sldMk cId="1949146613" sldId="2076137624"/>
            <ac:spMk id="2" creationId="{F337A626-74A1-4C7C-AE74-49DDFBF7A645}"/>
          </ac:spMkLst>
        </pc:spChg>
        <pc:spChg chg="mod ord">
          <ac:chgData name="Marc Anderson" userId="773dbba9-beed-4b85-8e2f-1f30db739b2b" providerId="ADAL" clId="{627ADBA3-34AC-452B-BC82-FE695D32AE7D}" dt="2021-08-24T14:55:45.751" v="1666" actId="20577"/>
          <ac:spMkLst>
            <pc:docMk/>
            <pc:sldMk cId="1949146613" sldId="2076137624"/>
            <ac:spMk id="3" creationId="{4D0E5BCA-5A9C-446A-87EE-65F4FD0F5AC6}"/>
          </ac:spMkLst>
        </pc:spChg>
        <pc:spChg chg="add del mod">
          <ac:chgData name="Marc Anderson" userId="773dbba9-beed-4b85-8e2f-1f30db739b2b" providerId="ADAL" clId="{627ADBA3-34AC-452B-BC82-FE695D32AE7D}" dt="2021-08-24T14:51:22.499" v="1591" actId="6264"/>
          <ac:spMkLst>
            <pc:docMk/>
            <pc:sldMk cId="1949146613" sldId="2076137624"/>
            <ac:spMk id="4" creationId="{85B44399-8481-492D-8C70-7877DBD34D44}"/>
          </ac:spMkLst>
        </pc:spChg>
        <pc:spChg chg="add del mod">
          <ac:chgData name="Marc Anderson" userId="773dbba9-beed-4b85-8e2f-1f30db739b2b" providerId="ADAL" clId="{627ADBA3-34AC-452B-BC82-FE695D32AE7D}" dt="2021-08-24T14:51:22.499" v="1591" actId="6264"/>
          <ac:spMkLst>
            <pc:docMk/>
            <pc:sldMk cId="1949146613" sldId="2076137624"/>
            <ac:spMk id="5" creationId="{54F61C8A-9198-43B2-9186-9DE43D96DF49}"/>
          </ac:spMkLst>
        </pc:spChg>
      </pc:sldChg>
    </pc:docChg>
  </pc:docChgLst>
  <pc:docChgLst>
    <pc:chgData name="Simon" userId="S::simon_noviaconsulting.co.uk#ext#@sympraxis.onmicrosoft.com::cc455c63-1c50-4f13-9ae7-232a7b74e44b" providerId="AD" clId="Web-{96614377-8866-4565-8F16-DF4CB4B111DF}"/>
    <pc:docChg chg="modSld">
      <pc:chgData name="Simon" userId="S::simon_noviaconsulting.co.uk#ext#@sympraxis.onmicrosoft.com::cc455c63-1c50-4f13-9ae7-232a7b74e44b" providerId="AD" clId="Web-{96614377-8866-4565-8F16-DF4CB4B111DF}" dt="2021-09-07T13:53:10.333" v="4"/>
      <pc:docMkLst>
        <pc:docMk/>
      </pc:docMkLst>
      <pc:sldChg chg="modTransition">
        <pc:chgData name="Simon" userId="S::simon_noviaconsulting.co.uk#ext#@sympraxis.onmicrosoft.com::cc455c63-1c50-4f13-9ae7-232a7b74e44b" providerId="AD" clId="Web-{96614377-8866-4565-8F16-DF4CB4B111DF}" dt="2021-09-07T13:53:10.333" v="3"/>
        <pc:sldMkLst>
          <pc:docMk/>
          <pc:sldMk cId="2718318882" sldId="283"/>
        </pc:sldMkLst>
      </pc:sldChg>
      <pc:sldChg chg="mod modTransition modShow">
        <pc:chgData name="Simon" userId="S::simon_noviaconsulting.co.uk#ext#@sympraxis.onmicrosoft.com::cc455c63-1c50-4f13-9ae7-232a7b74e44b" providerId="AD" clId="Web-{96614377-8866-4565-8F16-DF4CB4B111DF}" dt="2021-09-07T13:53:10.333" v="4"/>
        <pc:sldMkLst>
          <pc:docMk/>
          <pc:sldMk cId="2073197525" sldId="2076137625"/>
        </pc:sldMkLst>
      </pc:sldChg>
    </pc:docChg>
  </pc:docChgLst>
  <pc:docChgLst>
    <pc:chgData name="Simon" userId="S::simon_noviaconsulting.co.uk#ext#@sympraxis.onmicrosoft.com::cc455c63-1c50-4f13-9ae7-232a7b74e44b" providerId="AD" clId="Web-{FAC2A849-F273-47F5-B037-ABC82C964AF5}"/>
    <pc:docChg chg="modSld">
      <pc:chgData name="Simon" userId="S::simon_noviaconsulting.co.uk#ext#@sympraxis.onmicrosoft.com::cc455c63-1c50-4f13-9ae7-232a7b74e44b" providerId="AD" clId="Web-{FAC2A849-F273-47F5-B037-ABC82C964AF5}" dt="2021-09-28T14:14:34.111" v="76" actId="20577"/>
      <pc:docMkLst>
        <pc:docMk/>
      </pc:docMkLst>
      <pc:sldChg chg="modTransition">
        <pc:chgData name="Simon" userId="S::simon_noviaconsulting.co.uk#ext#@sympraxis.onmicrosoft.com::cc455c63-1c50-4f13-9ae7-232a7b74e44b" providerId="AD" clId="Web-{FAC2A849-F273-47F5-B037-ABC82C964AF5}" dt="2021-09-28T14:12:38.702" v="38"/>
        <pc:sldMkLst>
          <pc:docMk/>
          <pc:sldMk cId="2967945684" sldId="277"/>
        </pc:sldMkLst>
      </pc:sldChg>
      <pc:sldChg chg="modSp">
        <pc:chgData name="Simon" userId="S::simon_noviaconsulting.co.uk#ext#@sympraxis.onmicrosoft.com::cc455c63-1c50-4f13-9ae7-232a7b74e44b" providerId="AD" clId="Web-{FAC2A849-F273-47F5-B037-ABC82C964AF5}" dt="2021-09-28T14:14:34.111" v="76" actId="20577"/>
        <pc:sldMkLst>
          <pc:docMk/>
          <pc:sldMk cId="3158043784" sldId="2068"/>
        </pc:sldMkLst>
        <pc:spChg chg="mod">
          <ac:chgData name="Simon" userId="S::simon_noviaconsulting.co.uk#ext#@sympraxis.onmicrosoft.com::cc455c63-1c50-4f13-9ae7-232a7b74e44b" providerId="AD" clId="Web-{FAC2A849-F273-47F5-B037-ABC82C964AF5}" dt="2021-09-28T14:14:34.111" v="76" actId="20577"/>
          <ac:spMkLst>
            <pc:docMk/>
            <pc:sldMk cId="3158043784" sldId="2068"/>
            <ac:spMk id="8" creationId="{00000000-0000-0000-0000-000000000000}"/>
          </ac:spMkLst>
        </pc:spChg>
      </pc:sldChg>
      <pc:sldChg chg="modTransition">
        <pc:chgData name="Simon" userId="S::simon_noviaconsulting.co.uk#ext#@sympraxis.onmicrosoft.com::cc455c63-1c50-4f13-9ae7-232a7b74e44b" providerId="AD" clId="Web-{FAC2A849-F273-47F5-B037-ABC82C964AF5}" dt="2021-09-28T14:12:38.702" v="39"/>
        <pc:sldMkLst>
          <pc:docMk/>
          <pc:sldMk cId="4039685786" sldId="2076136275"/>
        </pc:sldMkLst>
      </pc:sldChg>
      <pc:sldChg chg="modSp">
        <pc:chgData name="Simon" userId="S::simon_noviaconsulting.co.uk#ext#@sympraxis.onmicrosoft.com::cc455c63-1c50-4f13-9ae7-232a7b74e44b" providerId="AD" clId="Web-{FAC2A849-F273-47F5-B037-ABC82C964AF5}" dt="2021-09-28T14:12:00.905" v="35"/>
        <pc:sldMkLst>
          <pc:docMk/>
          <pc:sldMk cId="2388914057" sldId="2076137626"/>
        </pc:sldMkLst>
        <pc:graphicFrameChg chg="mod modGraphic">
          <ac:chgData name="Simon" userId="S::simon_noviaconsulting.co.uk#ext#@sympraxis.onmicrosoft.com::cc455c63-1c50-4f13-9ae7-232a7b74e44b" providerId="AD" clId="Web-{FAC2A849-F273-47F5-B037-ABC82C964AF5}" dt="2021-09-28T14:12:00.905" v="35"/>
          <ac:graphicFrameMkLst>
            <pc:docMk/>
            <pc:sldMk cId="2388914057" sldId="2076137626"/>
            <ac:graphicFrameMk id="7" creationId="{D5E3626A-6A82-4A79-B170-02F15727048B}"/>
          </ac:graphicFrameMkLst>
        </pc:graphicFrameChg>
      </pc:sldChg>
      <pc:sldChg chg="modSp">
        <pc:chgData name="Simon" userId="S::simon_noviaconsulting.co.uk#ext#@sympraxis.onmicrosoft.com::cc455c63-1c50-4f13-9ae7-232a7b74e44b" providerId="AD" clId="Web-{FAC2A849-F273-47F5-B037-ABC82C964AF5}" dt="2021-09-28T14:11:56.795" v="33"/>
        <pc:sldMkLst>
          <pc:docMk/>
          <pc:sldMk cId="1982402075" sldId="2076137630"/>
        </pc:sldMkLst>
        <pc:graphicFrameChg chg="mod modGraphic">
          <ac:chgData name="Simon" userId="S::simon_noviaconsulting.co.uk#ext#@sympraxis.onmicrosoft.com::cc455c63-1c50-4f13-9ae7-232a7b74e44b" providerId="AD" clId="Web-{FAC2A849-F273-47F5-B037-ABC82C964AF5}" dt="2021-09-28T14:11:56.795" v="33"/>
          <ac:graphicFrameMkLst>
            <pc:docMk/>
            <pc:sldMk cId="1982402075" sldId="2076137630"/>
            <ac:graphicFrameMk id="7" creationId="{D5E3626A-6A82-4A79-B170-02F15727048B}"/>
          </ac:graphicFrameMkLst>
        </pc:graphicFrameChg>
      </pc:sldChg>
      <pc:sldChg chg="modSp">
        <pc:chgData name="Simon" userId="S::simon_noviaconsulting.co.uk#ext#@sympraxis.onmicrosoft.com::cc455c63-1c50-4f13-9ae7-232a7b74e44b" providerId="AD" clId="Web-{FAC2A849-F273-47F5-B037-ABC82C964AF5}" dt="2021-09-28T14:11:53.248" v="31"/>
        <pc:sldMkLst>
          <pc:docMk/>
          <pc:sldMk cId="2772407630" sldId="2076137631"/>
        </pc:sldMkLst>
        <pc:graphicFrameChg chg="mod modGraphic">
          <ac:chgData name="Simon" userId="S::simon_noviaconsulting.co.uk#ext#@sympraxis.onmicrosoft.com::cc455c63-1c50-4f13-9ae7-232a7b74e44b" providerId="AD" clId="Web-{FAC2A849-F273-47F5-B037-ABC82C964AF5}" dt="2021-09-28T14:11:53.248" v="31"/>
          <ac:graphicFrameMkLst>
            <pc:docMk/>
            <pc:sldMk cId="2772407630" sldId="2076137631"/>
            <ac:graphicFrameMk id="7" creationId="{D5E3626A-6A82-4A79-B170-02F15727048B}"/>
          </ac:graphicFrameMkLst>
        </pc:graphicFrameChg>
      </pc:sldChg>
      <pc:sldChg chg="modSp">
        <pc:chgData name="Simon" userId="S::simon_noviaconsulting.co.uk#ext#@sympraxis.onmicrosoft.com::cc455c63-1c50-4f13-9ae7-232a7b74e44b" providerId="AD" clId="Web-{FAC2A849-F273-47F5-B037-ABC82C964AF5}" dt="2021-09-28T14:11:47.451" v="29"/>
        <pc:sldMkLst>
          <pc:docMk/>
          <pc:sldMk cId="781562705" sldId="2076137632"/>
        </pc:sldMkLst>
        <pc:graphicFrameChg chg="mod modGraphic">
          <ac:chgData name="Simon" userId="S::simon_noviaconsulting.co.uk#ext#@sympraxis.onmicrosoft.com::cc455c63-1c50-4f13-9ae7-232a7b74e44b" providerId="AD" clId="Web-{FAC2A849-F273-47F5-B037-ABC82C964AF5}" dt="2021-09-28T14:11:47.451" v="29"/>
          <ac:graphicFrameMkLst>
            <pc:docMk/>
            <pc:sldMk cId="781562705" sldId="2076137632"/>
            <ac:graphicFrameMk id="7" creationId="{D5E3626A-6A82-4A79-B170-02F15727048B}"/>
          </ac:graphicFrameMkLst>
        </pc:graphicFrameChg>
      </pc:sldChg>
      <pc:sldChg chg="modSp">
        <pc:chgData name="Simon" userId="S::simon_noviaconsulting.co.uk#ext#@sympraxis.onmicrosoft.com::cc455c63-1c50-4f13-9ae7-232a7b74e44b" providerId="AD" clId="Web-{FAC2A849-F273-47F5-B037-ABC82C964AF5}" dt="2021-09-28T14:11:43.045" v="27"/>
        <pc:sldMkLst>
          <pc:docMk/>
          <pc:sldMk cId="3427175659" sldId="2076137633"/>
        </pc:sldMkLst>
        <pc:graphicFrameChg chg="mod modGraphic">
          <ac:chgData name="Simon" userId="S::simon_noviaconsulting.co.uk#ext#@sympraxis.onmicrosoft.com::cc455c63-1c50-4f13-9ae7-232a7b74e44b" providerId="AD" clId="Web-{FAC2A849-F273-47F5-B037-ABC82C964AF5}" dt="2021-09-28T14:11:43.045" v="27"/>
          <ac:graphicFrameMkLst>
            <pc:docMk/>
            <pc:sldMk cId="3427175659" sldId="2076137633"/>
            <ac:graphicFrameMk id="7" creationId="{D5E3626A-6A82-4A79-B170-02F15727048B}"/>
          </ac:graphicFrameMkLst>
        </pc:graphicFrameChg>
      </pc:sldChg>
      <pc:sldChg chg="mod modShow">
        <pc:chgData name="Simon" userId="S::simon_noviaconsulting.co.uk#ext#@sympraxis.onmicrosoft.com::cc455c63-1c50-4f13-9ae7-232a7b74e44b" providerId="AD" clId="Web-{FAC2A849-F273-47F5-B037-ABC82C964AF5}" dt="2021-09-28T14:11:26.638" v="25"/>
        <pc:sldMkLst>
          <pc:docMk/>
          <pc:sldMk cId="1945337478" sldId="2076137638"/>
        </pc:sldMkLst>
      </pc:sldChg>
      <pc:sldChg chg="addSp">
        <pc:chgData name="Simon" userId="S::simon_noviaconsulting.co.uk#ext#@sympraxis.onmicrosoft.com::cc455c63-1c50-4f13-9ae7-232a7b74e44b" providerId="AD" clId="Web-{FAC2A849-F273-47F5-B037-ABC82C964AF5}" dt="2021-09-28T14:12:14.093" v="36"/>
        <pc:sldMkLst>
          <pc:docMk/>
          <pc:sldMk cId="2190493376" sldId="2076137639"/>
        </pc:sldMkLst>
        <pc:spChg chg="add">
          <ac:chgData name="Simon" userId="S::simon_noviaconsulting.co.uk#ext#@sympraxis.onmicrosoft.com::cc455c63-1c50-4f13-9ae7-232a7b74e44b" providerId="AD" clId="Web-{FAC2A849-F273-47F5-B037-ABC82C964AF5}" dt="2021-09-28T14:12:14.093" v="36"/>
          <ac:spMkLst>
            <pc:docMk/>
            <pc:sldMk cId="2190493376" sldId="2076137639"/>
            <ac:spMk id="8" creationId="{442639DC-0EFF-4528-A2D6-082ACF0FFB4E}"/>
          </ac:spMkLst>
        </pc:spChg>
      </pc:sldChg>
      <pc:sldChg chg="addSp modSp">
        <pc:chgData name="Simon" userId="S::simon_noviaconsulting.co.uk#ext#@sympraxis.onmicrosoft.com::cc455c63-1c50-4f13-9ae7-232a7b74e44b" providerId="AD" clId="Web-{FAC2A849-F273-47F5-B037-ABC82C964AF5}" dt="2021-09-28T14:11:03.638" v="24" actId="688"/>
        <pc:sldMkLst>
          <pc:docMk/>
          <pc:sldMk cId="1079000758" sldId="2076137641"/>
        </pc:sldMkLst>
        <pc:spChg chg="mod">
          <ac:chgData name="Simon" userId="S::simon_noviaconsulting.co.uk#ext#@sympraxis.onmicrosoft.com::cc455c63-1c50-4f13-9ae7-232a7b74e44b" providerId="AD" clId="Web-{FAC2A849-F273-47F5-B037-ABC82C964AF5}" dt="2021-09-28T14:10:13.105" v="2" actId="20577"/>
          <ac:spMkLst>
            <pc:docMk/>
            <pc:sldMk cId="1079000758" sldId="2076137641"/>
            <ac:spMk id="2" creationId="{B4E93D1D-30EF-4EFE-8985-3762EF635156}"/>
          </ac:spMkLst>
        </pc:spChg>
        <pc:spChg chg="add mod">
          <ac:chgData name="Simon" userId="S::simon_noviaconsulting.co.uk#ext#@sympraxis.onmicrosoft.com::cc455c63-1c50-4f13-9ae7-232a7b74e44b" providerId="AD" clId="Web-{FAC2A849-F273-47F5-B037-ABC82C964AF5}" dt="2021-09-28T14:11:03.638" v="24" actId="688"/>
          <ac:spMkLst>
            <pc:docMk/>
            <pc:sldMk cId="1079000758" sldId="2076137641"/>
            <ac:spMk id="3" creationId="{7D226CE2-4BAB-4977-933C-1C082BB5652A}"/>
          </ac:spMkLst>
        </pc:spChg>
        <pc:picChg chg="mod">
          <ac:chgData name="Simon" userId="S::simon_noviaconsulting.co.uk#ext#@sympraxis.onmicrosoft.com::cc455c63-1c50-4f13-9ae7-232a7b74e44b" providerId="AD" clId="Web-{FAC2A849-F273-47F5-B037-ABC82C964AF5}" dt="2021-09-28T14:10:25.371" v="3" actId="1076"/>
          <ac:picMkLst>
            <pc:docMk/>
            <pc:sldMk cId="1079000758" sldId="2076137641"/>
            <ac:picMk id="7" creationId="{B49F31D0-FCCB-4866-B7D5-DDC3FFE2587E}"/>
          </ac:picMkLst>
        </pc:picChg>
      </pc:sldChg>
      <pc:sldChg chg="addSp">
        <pc:chgData name="Simon" userId="S::simon_noviaconsulting.co.uk#ext#@sympraxis.onmicrosoft.com::cc455c63-1c50-4f13-9ae7-232a7b74e44b" providerId="AD" clId="Web-{FAC2A849-F273-47F5-B037-ABC82C964AF5}" dt="2021-09-28T14:12:17.952" v="37"/>
        <pc:sldMkLst>
          <pc:docMk/>
          <pc:sldMk cId="3266677439" sldId="2076137642"/>
        </pc:sldMkLst>
        <pc:spChg chg="add">
          <ac:chgData name="Simon" userId="S::simon_noviaconsulting.co.uk#ext#@sympraxis.onmicrosoft.com::cc455c63-1c50-4f13-9ae7-232a7b74e44b" providerId="AD" clId="Web-{FAC2A849-F273-47F5-B037-ABC82C964AF5}" dt="2021-09-28T14:12:17.952" v="37"/>
          <ac:spMkLst>
            <pc:docMk/>
            <pc:sldMk cId="3266677439" sldId="2076137642"/>
            <ac:spMk id="2" creationId="{10617A8B-471E-41BD-B9C0-66BFB191803D}"/>
          </ac:spMkLst>
        </pc:spChg>
      </pc:sldChg>
    </pc:docChg>
  </pc:docChgLst>
  <pc:docChgLst>
    <pc:chgData name="joannecklein@nexnovus.com" userId="S::urn:spo:guest#joannecklein@nexnovus.com::" providerId="AD" clId="Web-{4EF7CB84-3995-4F7A-B493-E117A44A1985}"/>
    <pc:docChg chg="addSld delSld modSld sldOrd modSection">
      <pc:chgData name="joannecklein@nexnovus.com" userId="S::urn:spo:guest#joannecklein@nexnovus.com::" providerId="AD" clId="Web-{4EF7CB84-3995-4F7A-B493-E117A44A1985}" dt="2021-08-22T22:59:26.197" v="2023" actId="20577"/>
      <pc:docMkLst>
        <pc:docMk/>
      </pc:docMkLst>
      <pc:sldChg chg="modSp">
        <pc:chgData name="joannecklein@nexnovus.com" userId="S::urn:spo:guest#joannecklein@nexnovus.com::" providerId="AD" clId="Web-{4EF7CB84-3995-4F7A-B493-E117A44A1985}" dt="2021-08-22T21:26:07.618" v="26" actId="20577"/>
        <pc:sldMkLst>
          <pc:docMk/>
          <pc:sldMk cId="548634066" sldId="2076137612"/>
        </pc:sldMkLst>
        <pc:spChg chg="mod">
          <ac:chgData name="joannecklein@nexnovus.com" userId="S::urn:spo:guest#joannecklein@nexnovus.com::" providerId="AD" clId="Web-{4EF7CB84-3995-4F7A-B493-E117A44A1985}" dt="2021-08-22T21:26:07.618" v="26" actId="20577"/>
          <ac:spMkLst>
            <pc:docMk/>
            <pc:sldMk cId="548634066" sldId="2076137612"/>
            <ac:spMk id="3" creationId="{50902084-79A3-4DF6-BEC9-51C67A68BAC7}"/>
          </ac:spMkLst>
        </pc:spChg>
      </pc:sldChg>
      <pc:sldChg chg="addSp modSp addAnim modAnim">
        <pc:chgData name="joannecklein@nexnovus.com" userId="S::urn:spo:guest#joannecklein@nexnovus.com::" providerId="AD" clId="Web-{4EF7CB84-3995-4F7A-B493-E117A44A1985}" dt="2021-08-22T22:33:33.636" v="973" actId="20577"/>
        <pc:sldMkLst>
          <pc:docMk/>
          <pc:sldMk cId="3956555068" sldId="2076137613"/>
        </pc:sldMkLst>
        <pc:spChg chg="add mod">
          <ac:chgData name="joannecklein@nexnovus.com" userId="S::urn:spo:guest#joannecklein@nexnovus.com::" providerId="AD" clId="Web-{4EF7CB84-3995-4F7A-B493-E117A44A1985}" dt="2021-08-22T22:33:33.636" v="973" actId="20577"/>
          <ac:spMkLst>
            <pc:docMk/>
            <pc:sldMk cId="3956555068" sldId="2076137613"/>
            <ac:spMk id="4" creationId="{D77A99CF-5BCD-4F18-8DD1-CF1FADB23228}"/>
          </ac:spMkLst>
        </pc:spChg>
      </pc:sldChg>
      <pc:sldChg chg="addSp modSp addAnim">
        <pc:chgData name="joannecklein@nexnovus.com" userId="S::urn:spo:guest#joannecklein@nexnovus.com::" providerId="AD" clId="Web-{4EF7CB84-3995-4F7A-B493-E117A44A1985}" dt="2021-08-22T22:59:26.197" v="2023" actId="20577"/>
        <pc:sldMkLst>
          <pc:docMk/>
          <pc:sldMk cId="572059254" sldId="2076137614"/>
        </pc:sldMkLst>
        <pc:spChg chg="add mod">
          <ac:chgData name="joannecklein@nexnovus.com" userId="S::urn:spo:guest#joannecklein@nexnovus.com::" providerId="AD" clId="Web-{4EF7CB84-3995-4F7A-B493-E117A44A1985}" dt="2021-08-22T22:59:26.197" v="2023" actId="20577"/>
          <ac:spMkLst>
            <pc:docMk/>
            <pc:sldMk cId="572059254" sldId="2076137614"/>
            <ac:spMk id="4" creationId="{BE5565A9-B886-49C6-9D62-EE877C428566}"/>
          </ac:spMkLst>
        </pc:spChg>
        <pc:spChg chg="mod">
          <ac:chgData name="joannecklein@nexnovus.com" userId="S::urn:spo:guest#joannecklein@nexnovus.com::" providerId="AD" clId="Web-{4EF7CB84-3995-4F7A-B493-E117A44A1985}" dt="2021-08-22T22:39:22.404" v="1245" actId="14100"/>
          <ac:spMkLst>
            <pc:docMk/>
            <pc:sldMk cId="572059254" sldId="2076137614"/>
            <ac:spMk id="5" creationId="{619E4E42-CA13-4529-ABA3-FDBAD0821901}"/>
          </ac:spMkLst>
        </pc:spChg>
      </pc:sldChg>
      <pc:sldChg chg="addSp modSp addAnim">
        <pc:chgData name="joannecklein@nexnovus.com" userId="S::urn:spo:guest#joannecklein@nexnovus.com::" providerId="AD" clId="Web-{4EF7CB84-3995-4F7A-B493-E117A44A1985}" dt="2021-08-22T22:39:49.888" v="1262" actId="14100"/>
        <pc:sldMkLst>
          <pc:docMk/>
          <pc:sldMk cId="1990789516" sldId="2076137615"/>
        </pc:sldMkLst>
        <pc:spChg chg="add mod">
          <ac:chgData name="joannecklein@nexnovus.com" userId="S::urn:spo:guest#joannecklein@nexnovus.com::" providerId="AD" clId="Web-{4EF7CB84-3995-4F7A-B493-E117A44A1985}" dt="2021-08-22T22:39:49.888" v="1262" actId="14100"/>
          <ac:spMkLst>
            <pc:docMk/>
            <pc:sldMk cId="1990789516" sldId="2076137615"/>
            <ac:spMk id="3" creationId="{374AA226-87F3-4CB0-B71C-5A709A14EFC7}"/>
          </ac:spMkLst>
        </pc:spChg>
        <pc:spChg chg="mod">
          <ac:chgData name="joannecklein@nexnovus.com" userId="S::urn:spo:guest#joannecklein@nexnovus.com::" providerId="AD" clId="Web-{4EF7CB84-3995-4F7A-B493-E117A44A1985}" dt="2021-08-22T22:39:44.529" v="1260" actId="14100"/>
          <ac:spMkLst>
            <pc:docMk/>
            <pc:sldMk cId="1990789516" sldId="2076137615"/>
            <ac:spMk id="5" creationId="{EAF958F3-42F5-4A10-8391-BED2BAC69194}"/>
          </ac:spMkLst>
        </pc:spChg>
      </pc:sldChg>
      <pc:sldChg chg="addSp modSp new del">
        <pc:chgData name="joannecklein@nexnovus.com" userId="S::urn:spo:guest#joannecklein@nexnovus.com::" providerId="AD" clId="Web-{4EF7CB84-3995-4F7A-B493-E117A44A1985}" dt="2021-08-22T21:36:26.216" v="480"/>
        <pc:sldMkLst>
          <pc:docMk/>
          <pc:sldMk cId="3625332559" sldId="2076137620"/>
        </pc:sldMkLst>
        <pc:spChg chg="mod">
          <ac:chgData name="joannecklein@nexnovus.com" userId="S::urn:spo:guest#joannecklein@nexnovus.com::" providerId="AD" clId="Web-{4EF7CB84-3995-4F7A-B493-E117A44A1985}" dt="2021-08-22T21:28:43.198" v="38" actId="20577"/>
          <ac:spMkLst>
            <pc:docMk/>
            <pc:sldMk cId="3625332559" sldId="2076137620"/>
            <ac:spMk id="2" creationId="{D6CB0351-2A69-4B4D-AE37-334582329730}"/>
          </ac:spMkLst>
        </pc:spChg>
        <pc:spChg chg="add mod">
          <ac:chgData name="joannecklein@nexnovus.com" userId="S::urn:spo:guest#joannecklein@nexnovus.com::" providerId="AD" clId="Web-{4EF7CB84-3995-4F7A-B493-E117A44A1985}" dt="2021-08-22T21:31:32.918" v="144" actId="20577"/>
          <ac:spMkLst>
            <pc:docMk/>
            <pc:sldMk cId="3625332559" sldId="2076137620"/>
            <ac:spMk id="3" creationId="{DF3D764A-5069-4F0B-A35A-A61FC9ED466F}"/>
          </ac:spMkLst>
        </pc:spChg>
        <pc:spChg chg="add mod">
          <ac:chgData name="joannecklein@nexnovus.com" userId="S::urn:spo:guest#joannecklein@nexnovus.com::" providerId="AD" clId="Web-{4EF7CB84-3995-4F7A-B493-E117A44A1985}" dt="2021-08-22T21:31:59.871" v="165" actId="20577"/>
          <ac:spMkLst>
            <pc:docMk/>
            <pc:sldMk cId="3625332559" sldId="2076137620"/>
            <ac:spMk id="5" creationId="{5F59A5CB-F81C-4134-9DEA-05D24CC312E0}"/>
          </ac:spMkLst>
        </pc:spChg>
      </pc:sldChg>
      <pc:sldChg chg="addSp modSp add replId">
        <pc:chgData name="joannecklein@nexnovus.com" userId="S::urn:spo:guest#joannecklein@nexnovus.com::" providerId="AD" clId="Web-{4EF7CB84-3995-4F7A-B493-E117A44A1985}" dt="2021-08-22T22:13:36.340" v="644" actId="20577"/>
        <pc:sldMkLst>
          <pc:docMk/>
          <pc:sldMk cId="1394089812" sldId="2076137621"/>
        </pc:sldMkLst>
        <pc:spChg chg="mod">
          <ac:chgData name="joannecklein@nexnovus.com" userId="S::urn:spo:guest#joannecklein@nexnovus.com::" providerId="AD" clId="Web-{4EF7CB84-3995-4F7A-B493-E117A44A1985}" dt="2021-08-22T21:32:24.246" v="169" actId="1076"/>
          <ac:spMkLst>
            <pc:docMk/>
            <pc:sldMk cId="1394089812" sldId="2076137621"/>
            <ac:spMk id="2" creationId="{D6CB0351-2A69-4B4D-AE37-334582329730}"/>
          </ac:spMkLst>
        </pc:spChg>
        <pc:spChg chg="mod">
          <ac:chgData name="joannecklein@nexnovus.com" userId="S::urn:spo:guest#joannecklein@nexnovus.com::" providerId="AD" clId="Web-{4EF7CB84-3995-4F7A-B493-E117A44A1985}" dt="2021-08-22T22:12:47.152" v="631" actId="20577"/>
          <ac:spMkLst>
            <pc:docMk/>
            <pc:sldMk cId="1394089812" sldId="2076137621"/>
            <ac:spMk id="3" creationId="{DF3D764A-5069-4F0B-A35A-A61FC9ED466F}"/>
          </ac:spMkLst>
        </pc:spChg>
        <pc:spChg chg="mod">
          <ac:chgData name="joannecklein@nexnovus.com" userId="S::urn:spo:guest#joannecklein@nexnovus.com::" providerId="AD" clId="Web-{4EF7CB84-3995-4F7A-B493-E117A44A1985}" dt="2021-08-22T22:13:36.340" v="644" actId="20577"/>
          <ac:spMkLst>
            <pc:docMk/>
            <pc:sldMk cId="1394089812" sldId="2076137621"/>
            <ac:spMk id="5" creationId="{5F59A5CB-F81C-4134-9DEA-05D24CC312E0}"/>
          </ac:spMkLst>
        </pc:spChg>
        <pc:spChg chg="add mod">
          <ac:chgData name="joannecklein@nexnovus.com" userId="S::urn:spo:guest#joannecklein@nexnovus.com::" providerId="AD" clId="Web-{4EF7CB84-3995-4F7A-B493-E117A44A1985}" dt="2021-08-22T21:57:48.396" v="629" actId="20577"/>
          <ac:spMkLst>
            <pc:docMk/>
            <pc:sldMk cId="1394089812" sldId="2076137621"/>
            <ac:spMk id="6" creationId="{E7522964-C566-4F96-AD22-CDEE05523639}"/>
          </ac:spMkLst>
        </pc:spChg>
      </pc:sldChg>
      <pc:sldChg chg="addSp delSp modSp add replId addAnim">
        <pc:chgData name="joannecklein@nexnovus.com" userId="S::urn:spo:guest#joannecklein@nexnovus.com::" providerId="AD" clId="Web-{4EF7CB84-3995-4F7A-B493-E117A44A1985}" dt="2021-08-22T22:46:39.096" v="1587" actId="14100"/>
        <pc:sldMkLst>
          <pc:docMk/>
          <pc:sldMk cId="125500513" sldId="2076137622"/>
        </pc:sldMkLst>
        <pc:spChg chg="mod">
          <ac:chgData name="joannecklein@nexnovus.com" userId="S::urn:spo:guest#joannecklein@nexnovus.com::" providerId="AD" clId="Web-{4EF7CB84-3995-4F7A-B493-E117A44A1985}" dt="2021-08-22T22:40:42.594" v="1271" actId="20577"/>
          <ac:spMkLst>
            <pc:docMk/>
            <pc:sldMk cId="125500513" sldId="2076137622"/>
            <ac:spMk id="2" creationId="{4356C370-E3E6-44D8-BB3F-2BEC6011F264}"/>
          </ac:spMkLst>
        </pc:spChg>
        <pc:spChg chg="del mod">
          <ac:chgData name="joannecklein@nexnovus.com" userId="S::urn:spo:guest#joannecklein@nexnovus.com::" providerId="AD" clId="Web-{4EF7CB84-3995-4F7A-B493-E117A44A1985}" dt="2021-08-22T22:40:47.500" v="1274"/>
          <ac:spMkLst>
            <pc:docMk/>
            <pc:sldMk cId="125500513" sldId="2076137622"/>
            <ac:spMk id="3" creationId="{50902084-79A3-4DF6-BEC9-51C67A68BAC7}"/>
          </ac:spMkLst>
        </pc:spChg>
        <pc:spChg chg="add del mod">
          <ac:chgData name="joannecklein@nexnovus.com" userId="S::urn:spo:guest#joannecklein@nexnovus.com::" providerId="AD" clId="Web-{4EF7CB84-3995-4F7A-B493-E117A44A1985}" dt="2021-08-22T22:40:55.157" v="1277"/>
          <ac:spMkLst>
            <pc:docMk/>
            <pc:sldMk cId="125500513" sldId="2076137622"/>
            <ac:spMk id="5" creationId="{6B37A830-B6A6-4A52-A9A4-7094086E3DF1}"/>
          </ac:spMkLst>
        </pc:spChg>
        <pc:spChg chg="add mod">
          <ac:chgData name="joannecklein@nexnovus.com" userId="S::urn:spo:guest#joannecklein@nexnovus.com::" providerId="AD" clId="Web-{4EF7CB84-3995-4F7A-B493-E117A44A1985}" dt="2021-08-22T22:46:39.096" v="1587" actId="14100"/>
          <ac:spMkLst>
            <pc:docMk/>
            <pc:sldMk cId="125500513" sldId="2076137622"/>
            <ac:spMk id="7" creationId="{2387A48C-A3C4-4652-B2D9-EA4A5C6169FC}"/>
          </ac:spMkLst>
        </pc:spChg>
      </pc:sldChg>
      <pc:sldChg chg="modSp add ord replId">
        <pc:chgData name="joannecklein@nexnovus.com" userId="S::urn:spo:guest#joannecklein@nexnovus.com::" providerId="AD" clId="Web-{4EF7CB84-3995-4F7A-B493-E117A44A1985}" dt="2021-08-22T22:58:31.930" v="2013" actId="20577"/>
        <pc:sldMkLst>
          <pc:docMk/>
          <pc:sldMk cId="1927624187" sldId="2076137623"/>
        </pc:sldMkLst>
        <pc:spChg chg="mod">
          <ac:chgData name="joannecklein@nexnovus.com" userId="S::urn:spo:guest#joannecklein@nexnovus.com::" providerId="AD" clId="Web-{4EF7CB84-3995-4F7A-B493-E117A44A1985}" dt="2021-08-22T22:47:21.799" v="1615" actId="20577"/>
          <ac:spMkLst>
            <pc:docMk/>
            <pc:sldMk cId="1927624187" sldId="2076137623"/>
            <ac:spMk id="2" creationId="{4356C370-E3E6-44D8-BB3F-2BEC6011F264}"/>
          </ac:spMkLst>
        </pc:spChg>
        <pc:spChg chg="mod">
          <ac:chgData name="joannecklein@nexnovus.com" userId="S::urn:spo:guest#joannecklein@nexnovus.com::" providerId="AD" clId="Web-{4EF7CB84-3995-4F7A-B493-E117A44A1985}" dt="2021-08-22T22:58:31.930" v="2013" actId="20577"/>
          <ac:spMkLst>
            <pc:docMk/>
            <pc:sldMk cId="1927624187" sldId="2076137623"/>
            <ac:spMk id="7" creationId="{2387A48C-A3C4-4652-B2D9-EA4A5C6169FC}"/>
          </ac:spMkLst>
        </pc:spChg>
      </pc:sldChg>
    </pc:docChg>
  </pc:docChgLst>
  <pc:docChgLst>
    <pc:chgData name="Simon Doy" userId="9a99c90f-1eaa-4f94-b9d3-74a6b3558ef6" providerId="ADAL" clId="{CD0295A4-BBEF-4096-BB49-97DB18FE3C92}"/>
    <pc:docChg chg="custSel modSld">
      <pc:chgData name="Simon Doy" userId="9a99c90f-1eaa-4f94-b9d3-74a6b3558ef6" providerId="ADAL" clId="{CD0295A4-BBEF-4096-BB49-97DB18FE3C92}" dt="2021-09-28T14:59:47.473" v="190" actId="33524"/>
      <pc:docMkLst>
        <pc:docMk/>
      </pc:docMkLst>
      <pc:sldChg chg="modSp mod">
        <pc:chgData name="Simon Doy" userId="9a99c90f-1eaa-4f94-b9d3-74a6b3558ef6" providerId="ADAL" clId="{CD0295A4-BBEF-4096-BB49-97DB18FE3C92}" dt="2021-09-28T14:59:47.473" v="190" actId="33524"/>
        <pc:sldMkLst>
          <pc:docMk/>
          <pc:sldMk cId="1982402075" sldId="2076137630"/>
        </pc:sldMkLst>
        <pc:graphicFrameChg chg="modGraphic">
          <ac:chgData name="Simon Doy" userId="9a99c90f-1eaa-4f94-b9d3-74a6b3558ef6" providerId="ADAL" clId="{CD0295A4-BBEF-4096-BB49-97DB18FE3C92}" dt="2021-09-28T14:59:47.473" v="190" actId="33524"/>
          <ac:graphicFrameMkLst>
            <pc:docMk/>
            <pc:sldMk cId="1982402075" sldId="2076137630"/>
            <ac:graphicFrameMk id="7" creationId="{D5E3626A-6A82-4A79-B170-02F15727048B}"/>
          </ac:graphicFrameMkLst>
        </pc:graphicFrameChg>
      </pc:sldChg>
    </pc:docChg>
  </pc:docChgLst>
  <pc:docChgLst>
    <pc:chgData name="Sharon Weaver" userId="S::sweaver_smarter-consulting.com#ext#@sympraxis.onmicrosoft.com::60f8ed22-9ef9-4134-920a-8994bad2d655" providerId="AD" clId="Web-{D1FB0BCF-D2B0-49E5-A30D-8BDAA8291E1C}"/>
    <pc:docChg chg="modSld">
      <pc:chgData name="Sharon Weaver" userId="S::sweaver_smarter-consulting.com#ext#@sympraxis.onmicrosoft.com::60f8ed22-9ef9-4134-920a-8994bad2d655" providerId="AD" clId="Web-{D1FB0BCF-D2B0-49E5-A30D-8BDAA8291E1C}" dt="2021-10-19T14:03:35.933" v="0" actId="1076"/>
      <pc:docMkLst>
        <pc:docMk/>
      </pc:docMkLst>
      <pc:sldChg chg="modSp">
        <pc:chgData name="Sharon Weaver" userId="S::sweaver_smarter-consulting.com#ext#@sympraxis.onmicrosoft.com::60f8ed22-9ef9-4134-920a-8994bad2d655" providerId="AD" clId="Web-{D1FB0BCF-D2B0-49E5-A30D-8BDAA8291E1C}" dt="2021-10-19T14:03:35.933" v="0" actId="1076"/>
        <pc:sldMkLst>
          <pc:docMk/>
          <pc:sldMk cId="3158043784" sldId="2068"/>
        </pc:sldMkLst>
        <pc:picChg chg="mod">
          <ac:chgData name="Sharon Weaver" userId="S::sweaver_smarter-consulting.com#ext#@sympraxis.onmicrosoft.com::60f8ed22-9ef9-4134-920a-8994bad2d655" providerId="AD" clId="Web-{D1FB0BCF-D2B0-49E5-A30D-8BDAA8291E1C}" dt="2021-10-19T14:03:35.933" v="0" actId="1076"/>
          <ac:picMkLst>
            <pc:docMk/>
            <pc:sldMk cId="3158043784" sldId="2068"/>
            <ac:picMk id="6" creationId="{51ABDF2D-DF77-4477-ABA9-921E2CFE97FA}"/>
          </ac:picMkLst>
        </pc:picChg>
      </pc:sldChg>
    </pc:docChg>
  </pc:docChgLst>
  <pc:docChgLst>
    <pc:chgData name="Simon Hudson" userId="51daab4f-8403-4959-818b-1ed8b2e0b457" providerId="ADAL" clId="{44C3201D-2DCA-40E6-BAD2-F3060CD600CA}"/>
    <pc:docChg chg="undo custSel addSld delSld modSld sldOrd modSection">
      <pc:chgData name="Simon Hudson" userId="51daab4f-8403-4959-818b-1ed8b2e0b457" providerId="ADAL" clId="{44C3201D-2DCA-40E6-BAD2-F3060CD600CA}" dt="2021-09-21T15:07:44.506" v="588" actId="20577"/>
      <pc:docMkLst>
        <pc:docMk/>
      </pc:docMkLst>
      <pc:sldChg chg="modSp mod">
        <pc:chgData name="Simon Hudson" userId="51daab4f-8403-4959-818b-1ed8b2e0b457" providerId="ADAL" clId="{44C3201D-2DCA-40E6-BAD2-F3060CD600CA}" dt="2021-09-21T15:07:44.506" v="588" actId="20577"/>
        <pc:sldMkLst>
          <pc:docMk/>
          <pc:sldMk cId="2967945684" sldId="277"/>
        </pc:sldMkLst>
        <pc:spChg chg="mod">
          <ac:chgData name="Simon Hudson" userId="51daab4f-8403-4959-818b-1ed8b2e0b457" providerId="ADAL" clId="{44C3201D-2DCA-40E6-BAD2-F3060CD600CA}" dt="2021-09-21T15:07:44.506" v="588" actId="20577"/>
          <ac:spMkLst>
            <pc:docMk/>
            <pc:sldMk cId="2967945684" sldId="277"/>
            <ac:spMk id="4" creationId="{A04E16D6-6682-4068-BF11-BA8E4E8E1BBC}"/>
          </ac:spMkLst>
        </pc:spChg>
      </pc:sldChg>
      <pc:sldChg chg="del">
        <pc:chgData name="Simon Hudson" userId="51daab4f-8403-4959-818b-1ed8b2e0b457" providerId="ADAL" clId="{44C3201D-2DCA-40E6-BAD2-F3060CD600CA}" dt="2021-09-07T13:56:28.699" v="7" actId="47"/>
        <pc:sldMkLst>
          <pc:docMk/>
          <pc:sldMk cId="2718318882" sldId="283"/>
        </pc:sldMkLst>
      </pc:sldChg>
      <pc:sldChg chg="modNotesTx">
        <pc:chgData name="Simon Hudson" userId="51daab4f-8403-4959-818b-1ed8b2e0b457" providerId="ADAL" clId="{44C3201D-2DCA-40E6-BAD2-F3060CD600CA}" dt="2021-09-14T14:49:29.619" v="163" actId="20577"/>
        <pc:sldMkLst>
          <pc:docMk/>
          <pc:sldMk cId="287163252" sldId="1567"/>
        </pc:sldMkLst>
      </pc:sldChg>
      <pc:sldChg chg="modSp mod">
        <pc:chgData name="Simon Hudson" userId="51daab4f-8403-4959-818b-1ed8b2e0b457" providerId="ADAL" clId="{44C3201D-2DCA-40E6-BAD2-F3060CD600CA}" dt="2021-09-14T14:23:37.184" v="130" actId="1038"/>
        <pc:sldMkLst>
          <pc:docMk/>
          <pc:sldMk cId="3320131257" sldId="1962"/>
        </pc:sldMkLst>
        <pc:spChg chg="mod">
          <ac:chgData name="Simon Hudson" userId="51daab4f-8403-4959-818b-1ed8b2e0b457" providerId="ADAL" clId="{44C3201D-2DCA-40E6-BAD2-F3060CD600CA}" dt="2021-09-14T14:23:37.184" v="130" actId="1038"/>
          <ac:spMkLst>
            <pc:docMk/>
            <pc:sldMk cId="3320131257" sldId="1962"/>
            <ac:spMk id="5" creationId="{F79340EA-ADF6-4EBF-AAA0-6AC4A65B4B14}"/>
          </ac:spMkLst>
        </pc:spChg>
        <pc:spChg chg="mod">
          <ac:chgData name="Simon Hudson" userId="51daab4f-8403-4959-818b-1ed8b2e0b457" providerId="ADAL" clId="{44C3201D-2DCA-40E6-BAD2-F3060CD600CA}" dt="2021-09-14T14:23:14.382" v="115" actId="552"/>
          <ac:spMkLst>
            <pc:docMk/>
            <pc:sldMk cId="3320131257" sldId="1962"/>
            <ac:spMk id="9" creationId="{14760183-E226-4B84-9D8F-BFBB0F626213}"/>
          </ac:spMkLst>
        </pc:spChg>
        <pc:spChg chg="mod">
          <ac:chgData name="Simon Hudson" userId="51daab4f-8403-4959-818b-1ed8b2e0b457" providerId="ADAL" clId="{44C3201D-2DCA-40E6-BAD2-F3060CD600CA}" dt="2021-09-14T14:23:37.184" v="130" actId="1038"/>
          <ac:spMkLst>
            <pc:docMk/>
            <pc:sldMk cId="3320131257" sldId="1962"/>
            <ac:spMk id="10" creationId="{54855329-579B-47DD-870C-8AD310B95780}"/>
          </ac:spMkLst>
        </pc:spChg>
        <pc:spChg chg="mod">
          <ac:chgData name="Simon Hudson" userId="51daab4f-8403-4959-818b-1ed8b2e0b457" providerId="ADAL" clId="{44C3201D-2DCA-40E6-BAD2-F3060CD600CA}" dt="2021-09-14T14:23:14.382" v="115" actId="552"/>
          <ac:spMkLst>
            <pc:docMk/>
            <pc:sldMk cId="3320131257" sldId="1962"/>
            <ac:spMk id="12" creationId="{EB11930B-0512-4AD6-93AE-3F795216053C}"/>
          </ac:spMkLst>
        </pc:spChg>
        <pc:spChg chg="mod">
          <ac:chgData name="Simon Hudson" userId="51daab4f-8403-4959-818b-1ed8b2e0b457" providerId="ADAL" clId="{44C3201D-2DCA-40E6-BAD2-F3060CD600CA}" dt="2021-09-14T14:23:37.184" v="130" actId="1038"/>
          <ac:spMkLst>
            <pc:docMk/>
            <pc:sldMk cId="3320131257" sldId="1962"/>
            <ac:spMk id="13" creationId="{03ED59BF-FB89-4C1E-9943-BAEBD64643A7}"/>
          </ac:spMkLst>
        </pc:spChg>
        <pc:spChg chg="mod">
          <ac:chgData name="Simon Hudson" userId="51daab4f-8403-4959-818b-1ed8b2e0b457" providerId="ADAL" clId="{44C3201D-2DCA-40E6-BAD2-F3060CD600CA}" dt="2021-09-14T14:23:14.382" v="115" actId="552"/>
          <ac:spMkLst>
            <pc:docMk/>
            <pc:sldMk cId="3320131257" sldId="1962"/>
            <ac:spMk id="17" creationId="{386B86D4-AAF2-4AED-8C9C-A5105D1FBDAE}"/>
          </ac:spMkLst>
        </pc:spChg>
        <pc:spChg chg="mod">
          <ac:chgData name="Simon Hudson" userId="51daab4f-8403-4959-818b-1ed8b2e0b457" providerId="ADAL" clId="{44C3201D-2DCA-40E6-BAD2-F3060CD600CA}" dt="2021-09-14T14:23:37.184" v="130" actId="1038"/>
          <ac:spMkLst>
            <pc:docMk/>
            <pc:sldMk cId="3320131257" sldId="1962"/>
            <ac:spMk id="18" creationId="{1CADD7D5-BEEB-4934-8DF6-54D6C2D33555}"/>
          </ac:spMkLst>
        </pc:spChg>
        <pc:spChg chg="mod">
          <ac:chgData name="Simon Hudson" userId="51daab4f-8403-4959-818b-1ed8b2e0b457" providerId="ADAL" clId="{44C3201D-2DCA-40E6-BAD2-F3060CD600CA}" dt="2021-09-14T14:23:14.382" v="115" actId="552"/>
          <ac:spMkLst>
            <pc:docMk/>
            <pc:sldMk cId="3320131257" sldId="1962"/>
            <ac:spMk id="20" creationId="{F0BFB82A-81F2-4BB6-BD73-147341BA5C04}"/>
          </ac:spMkLst>
        </pc:spChg>
        <pc:spChg chg="mod">
          <ac:chgData name="Simon Hudson" userId="51daab4f-8403-4959-818b-1ed8b2e0b457" providerId="ADAL" clId="{44C3201D-2DCA-40E6-BAD2-F3060CD600CA}" dt="2021-09-14T14:23:37.184" v="130" actId="1038"/>
          <ac:spMkLst>
            <pc:docMk/>
            <pc:sldMk cId="3320131257" sldId="1962"/>
            <ac:spMk id="21" creationId="{FBF179F6-3966-4CDD-8475-F849FC2F8754}"/>
          </ac:spMkLst>
        </pc:spChg>
        <pc:spChg chg="mod">
          <ac:chgData name="Simon Hudson" userId="51daab4f-8403-4959-818b-1ed8b2e0b457" providerId="ADAL" clId="{44C3201D-2DCA-40E6-BAD2-F3060CD600CA}" dt="2021-09-14T14:23:14.382" v="115" actId="552"/>
          <ac:spMkLst>
            <pc:docMk/>
            <pc:sldMk cId="3320131257" sldId="1962"/>
            <ac:spMk id="24" creationId="{8413CCFA-8682-4AE1-A010-CC6DF687822A}"/>
          </ac:spMkLst>
        </pc:spChg>
        <pc:spChg chg="mod">
          <ac:chgData name="Simon Hudson" userId="51daab4f-8403-4959-818b-1ed8b2e0b457" providerId="ADAL" clId="{44C3201D-2DCA-40E6-BAD2-F3060CD600CA}" dt="2021-09-14T14:23:37.184" v="130" actId="1038"/>
          <ac:spMkLst>
            <pc:docMk/>
            <pc:sldMk cId="3320131257" sldId="1962"/>
            <ac:spMk id="25" creationId="{539DF80F-49BC-4079-A43E-927C202C37FE}"/>
          </ac:spMkLst>
        </pc:spChg>
        <pc:spChg chg="mod">
          <ac:chgData name="Simon Hudson" userId="51daab4f-8403-4959-818b-1ed8b2e0b457" providerId="ADAL" clId="{44C3201D-2DCA-40E6-BAD2-F3060CD600CA}" dt="2021-09-14T14:23:14.382" v="115" actId="552"/>
          <ac:spMkLst>
            <pc:docMk/>
            <pc:sldMk cId="3320131257" sldId="1962"/>
            <ac:spMk id="27" creationId="{3D483119-6528-4D43-B4B4-4876335C006E}"/>
          </ac:spMkLst>
        </pc:spChg>
        <pc:spChg chg="mod">
          <ac:chgData name="Simon Hudson" userId="51daab4f-8403-4959-818b-1ed8b2e0b457" providerId="ADAL" clId="{44C3201D-2DCA-40E6-BAD2-F3060CD600CA}" dt="2021-09-14T14:23:37.184" v="130" actId="1038"/>
          <ac:spMkLst>
            <pc:docMk/>
            <pc:sldMk cId="3320131257" sldId="1962"/>
            <ac:spMk id="28" creationId="{75866877-FE7E-40F5-9240-02A4820CF0F7}"/>
          </ac:spMkLst>
        </pc:spChg>
        <pc:spChg chg="mod">
          <ac:chgData name="Simon Hudson" userId="51daab4f-8403-4959-818b-1ed8b2e0b457" providerId="ADAL" clId="{44C3201D-2DCA-40E6-BAD2-F3060CD600CA}" dt="2021-09-14T14:23:14.382" v="115" actId="552"/>
          <ac:spMkLst>
            <pc:docMk/>
            <pc:sldMk cId="3320131257" sldId="1962"/>
            <ac:spMk id="32" creationId="{FA4ED7B9-13FE-478D-9188-6F243C4958E5}"/>
          </ac:spMkLst>
        </pc:spChg>
        <pc:spChg chg="mod">
          <ac:chgData name="Simon Hudson" userId="51daab4f-8403-4959-818b-1ed8b2e0b457" providerId="ADAL" clId="{44C3201D-2DCA-40E6-BAD2-F3060CD600CA}" dt="2021-09-14T14:23:37.184" v="130" actId="1038"/>
          <ac:spMkLst>
            <pc:docMk/>
            <pc:sldMk cId="3320131257" sldId="1962"/>
            <ac:spMk id="33" creationId="{3BAF9BDD-B558-47A3-A15F-6186DAB6FD19}"/>
          </ac:spMkLst>
        </pc:spChg>
        <pc:picChg chg="mod">
          <ac:chgData name="Simon Hudson" userId="51daab4f-8403-4959-818b-1ed8b2e0b457" providerId="ADAL" clId="{44C3201D-2DCA-40E6-BAD2-F3060CD600CA}" dt="2021-09-14T14:23:23.568" v="117" actId="552"/>
          <ac:picMkLst>
            <pc:docMk/>
            <pc:sldMk cId="3320131257" sldId="1962"/>
            <ac:picMk id="11" creationId="{D3442EF2-9A9F-4A6B-83F4-80B573F5016F}"/>
          </ac:picMkLst>
        </pc:picChg>
        <pc:picChg chg="mod">
          <ac:chgData name="Simon Hudson" userId="51daab4f-8403-4959-818b-1ed8b2e0b457" providerId="ADAL" clId="{44C3201D-2DCA-40E6-BAD2-F3060CD600CA}" dt="2021-09-14T14:23:23.568" v="117" actId="552"/>
          <ac:picMkLst>
            <pc:docMk/>
            <pc:sldMk cId="3320131257" sldId="1962"/>
            <ac:picMk id="14" creationId="{DE894490-D444-4C65-AADA-4C5FA4A96804}"/>
          </ac:picMkLst>
        </pc:picChg>
        <pc:picChg chg="mod">
          <ac:chgData name="Simon Hudson" userId="51daab4f-8403-4959-818b-1ed8b2e0b457" providerId="ADAL" clId="{44C3201D-2DCA-40E6-BAD2-F3060CD600CA}" dt="2021-09-14T14:23:23.568" v="117" actId="552"/>
          <ac:picMkLst>
            <pc:docMk/>
            <pc:sldMk cId="3320131257" sldId="1962"/>
            <ac:picMk id="16" creationId="{69F0C3EF-909F-4CD7-A82A-6B4A9242A66A}"/>
          </ac:picMkLst>
        </pc:picChg>
        <pc:picChg chg="mod">
          <ac:chgData name="Simon Hudson" userId="51daab4f-8403-4959-818b-1ed8b2e0b457" providerId="ADAL" clId="{44C3201D-2DCA-40E6-BAD2-F3060CD600CA}" dt="2021-09-14T14:23:23.568" v="117" actId="552"/>
          <ac:picMkLst>
            <pc:docMk/>
            <pc:sldMk cId="3320131257" sldId="1962"/>
            <ac:picMk id="22" creationId="{7F942A5D-77EB-4CC4-8882-06E738B98161}"/>
          </ac:picMkLst>
        </pc:picChg>
        <pc:picChg chg="mod">
          <ac:chgData name="Simon Hudson" userId="51daab4f-8403-4959-818b-1ed8b2e0b457" providerId="ADAL" clId="{44C3201D-2DCA-40E6-BAD2-F3060CD600CA}" dt="2021-09-14T14:23:23.568" v="117" actId="552"/>
          <ac:picMkLst>
            <pc:docMk/>
            <pc:sldMk cId="3320131257" sldId="1962"/>
            <ac:picMk id="26" creationId="{B1B1785F-DC75-4DAC-B111-2FFEFBF71FFF}"/>
          </ac:picMkLst>
        </pc:picChg>
        <pc:picChg chg="mod">
          <ac:chgData name="Simon Hudson" userId="51daab4f-8403-4959-818b-1ed8b2e0b457" providerId="ADAL" clId="{44C3201D-2DCA-40E6-BAD2-F3060CD600CA}" dt="2021-09-14T14:23:23.568" v="117" actId="552"/>
          <ac:picMkLst>
            <pc:docMk/>
            <pc:sldMk cId="3320131257" sldId="1962"/>
            <ac:picMk id="29" creationId="{AD1E3D97-78B6-4439-B2D1-794AD63CDC3D}"/>
          </ac:picMkLst>
        </pc:picChg>
        <pc:picChg chg="mod">
          <ac:chgData name="Simon Hudson" userId="51daab4f-8403-4959-818b-1ed8b2e0b457" providerId="ADAL" clId="{44C3201D-2DCA-40E6-BAD2-F3060CD600CA}" dt="2021-09-14T14:23:23.568" v="117" actId="552"/>
          <ac:picMkLst>
            <pc:docMk/>
            <pc:sldMk cId="3320131257" sldId="1962"/>
            <ac:picMk id="30" creationId="{8B094760-405C-4608-8369-BB2A04681582}"/>
          </ac:picMkLst>
        </pc:picChg>
        <pc:picChg chg="mod">
          <ac:chgData name="Simon Hudson" userId="51daab4f-8403-4959-818b-1ed8b2e0b457" providerId="ADAL" clId="{44C3201D-2DCA-40E6-BAD2-F3060CD600CA}" dt="2021-09-14T14:23:23.568" v="117" actId="552"/>
          <ac:picMkLst>
            <pc:docMk/>
            <pc:sldMk cId="3320131257" sldId="1962"/>
            <ac:picMk id="34" creationId="{AF768166-5642-45CC-ABC6-82358A52B06B}"/>
          </ac:picMkLst>
        </pc:picChg>
        <pc:picChg chg="mod">
          <ac:chgData name="Simon Hudson" userId="51daab4f-8403-4959-818b-1ed8b2e0b457" providerId="ADAL" clId="{44C3201D-2DCA-40E6-BAD2-F3060CD600CA}" dt="2021-09-14T14:23:23.568" v="117" actId="552"/>
          <ac:picMkLst>
            <pc:docMk/>
            <pc:sldMk cId="3320131257" sldId="1962"/>
            <ac:picMk id="35" creationId="{3123F49B-6C84-4F94-974A-F545C3D7C811}"/>
          </ac:picMkLst>
        </pc:picChg>
        <pc:picChg chg="mod">
          <ac:chgData name="Simon Hudson" userId="51daab4f-8403-4959-818b-1ed8b2e0b457" providerId="ADAL" clId="{44C3201D-2DCA-40E6-BAD2-F3060CD600CA}" dt="2021-09-14T14:23:23.568" v="117" actId="552"/>
          <ac:picMkLst>
            <pc:docMk/>
            <pc:sldMk cId="3320131257" sldId="1962"/>
            <ac:picMk id="36" creationId="{A6CE4A4C-9774-43E3-9B16-456AB933501B}"/>
          </ac:picMkLst>
        </pc:picChg>
        <pc:picChg chg="mod">
          <ac:chgData name="Simon Hudson" userId="51daab4f-8403-4959-818b-1ed8b2e0b457" providerId="ADAL" clId="{44C3201D-2DCA-40E6-BAD2-F3060CD600CA}" dt="2021-09-14T14:23:23.568" v="117" actId="552"/>
          <ac:picMkLst>
            <pc:docMk/>
            <pc:sldMk cId="3320131257" sldId="1962"/>
            <ac:picMk id="2050" creationId="{80E52874-ECBF-4048-ACC5-8619B81BE586}"/>
          </ac:picMkLst>
        </pc:picChg>
      </pc:sldChg>
      <pc:sldChg chg="modNotesTx">
        <pc:chgData name="Simon Hudson" userId="51daab4f-8403-4959-818b-1ed8b2e0b457" providerId="ADAL" clId="{44C3201D-2DCA-40E6-BAD2-F3060CD600CA}" dt="2021-09-14T14:49:37.656" v="164"/>
        <pc:sldMkLst>
          <pc:docMk/>
          <pc:sldMk cId="3158043784" sldId="2068"/>
        </pc:sldMkLst>
      </pc:sldChg>
      <pc:sldChg chg="modNotesTx">
        <pc:chgData name="Simon Hudson" userId="51daab4f-8403-4959-818b-1ed8b2e0b457" providerId="ADAL" clId="{44C3201D-2DCA-40E6-BAD2-F3060CD600CA}" dt="2021-09-14T14:51:49.319" v="189" actId="6549"/>
        <pc:sldMkLst>
          <pc:docMk/>
          <pc:sldMk cId="3026554354" sldId="2076136368"/>
        </pc:sldMkLst>
      </pc:sldChg>
      <pc:sldChg chg="modNotesTx">
        <pc:chgData name="Simon Hudson" userId="51daab4f-8403-4959-818b-1ed8b2e0b457" providerId="ADAL" clId="{44C3201D-2DCA-40E6-BAD2-F3060CD600CA}" dt="2021-09-21T13:52:39.527" v="532" actId="20577"/>
        <pc:sldMkLst>
          <pc:docMk/>
          <pc:sldMk cId="143671092" sldId="2076137545"/>
        </pc:sldMkLst>
      </pc:sldChg>
      <pc:sldChg chg="addSp delSp modSp mod modClrScheme chgLayout modNotesTx">
        <pc:chgData name="Simon Hudson" userId="51daab4f-8403-4959-818b-1ed8b2e0b457" providerId="ADAL" clId="{44C3201D-2DCA-40E6-BAD2-F3060CD600CA}" dt="2021-09-21T13:53:00.331" v="543" actId="20577"/>
        <pc:sldMkLst>
          <pc:docMk/>
          <pc:sldMk cId="587859452" sldId="2076137561"/>
        </pc:sldMkLst>
        <pc:spChg chg="add del mod ord">
          <ac:chgData name="Simon Hudson" userId="51daab4f-8403-4959-818b-1ed8b2e0b457" providerId="ADAL" clId="{44C3201D-2DCA-40E6-BAD2-F3060CD600CA}" dt="2021-09-14T16:50:07.496" v="511" actId="700"/>
          <ac:spMkLst>
            <pc:docMk/>
            <pc:sldMk cId="587859452" sldId="2076137561"/>
            <ac:spMk id="4" creationId="{8751D17F-6194-4D70-8332-34EF618881D8}"/>
          </ac:spMkLst>
        </pc:spChg>
        <pc:spChg chg="add del mod ord">
          <ac:chgData name="Simon Hudson" userId="51daab4f-8403-4959-818b-1ed8b2e0b457" providerId="ADAL" clId="{44C3201D-2DCA-40E6-BAD2-F3060CD600CA}" dt="2021-09-14T16:50:07.496" v="511" actId="700"/>
          <ac:spMkLst>
            <pc:docMk/>
            <pc:sldMk cId="587859452" sldId="2076137561"/>
            <ac:spMk id="5" creationId="{6DA78757-C4D2-4F5C-A8CC-2C4BAA22C7F3}"/>
          </ac:spMkLst>
        </pc:spChg>
      </pc:sldChg>
      <pc:sldChg chg="modNotesTx">
        <pc:chgData name="Simon Hudson" userId="51daab4f-8403-4959-818b-1ed8b2e0b457" providerId="ADAL" clId="{44C3201D-2DCA-40E6-BAD2-F3060CD600CA}" dt="2021-09-14T14:51:54.858" v="191" actId="20577"/>
        <pc:sldMkLst>
          <pc:docMk/>
          <pc:sldMk cId="59991842" sldId="2076137564"/>
        </pc:sldMkLst>
      </pc:sldChg>
      <pc:sldChg chg="modSp mod">
        <pc:chgData name="Simon Hudson" userId="51daab4f-8403-4959-818b-1ed8b2e0b457" providerId="ADAL" clId="{44C3201D-2DCA-40E6-BAD2-F3060CD600CA}" dt="2021-09-07T18:50:36.340" v="107" actId="207"/>
        <pc:sldMkLst>
          <pc:docMk/>
          <pc:sldMk cId="2073197525" sldId="2076137625"/>
        </pc:sldMkLst>
        <pc:graphicFrameChg chg="modGraphic">
          <ac:chgData name="Simon Hudson" userId="51daab4f-8403-4959-818b-1ed8b2e0b457" providerId="ADAL" clId="{44C3201D-2DCA-40E6-BAD2-F3060CD600CA}" dt="2021-09-07T18:50:36.340" v="107" actId="207"/>
          <ac:graphicFrameMkLst>
            <pc:docMk/>
            <pc:sldMk cId="2073197525" sldId="2076137625"/>
            <ac:graphicFrameMk id="7" creationId="{D5E3626A-6A82-4A79-B170-02F15727048B}"/>
          </ac:graphicFrameMkLst>
        </pc:graphicFrameChg>
      </pc:sldChg>
      <pc:sldChg chg="modSp mod ord">
        <pc:chgData name="Simon Hudson" userId="51daab4f-8403-4959-818b-1ed8b2e0b457" providerId="ADAL" clId="{44C3201D-2DCA-40E6-BAD2-F3060CD600CA}" dt="2021-09-07T14:35:25.957" v="104" actId="12"/>
        <pc:sldMkLst>
          <pc:docMk/>
          <pc:sldMk cId="2388914057" sldId="2076137626"/>
        </pc:sldMkLst>
        <pc:spChg chg="mod">
          <ac:chgData name="Simon Hudson" userId="51daab4f-8403-4959-818b-1ed8b2e0b457" providerId="ADAL" clId="{44C3201D-2DCA-40E6-BAD2-F3060CD600CA}" dt="2021-09-07T14:31:13.073" v="39" actId="1076"/>
          <ac:spMkLst>
            <pc:docMk/>
            <pc:sldMk cId="2388914057" sldId="2076137626"/>
            <ac:spMk id="3" creationId="{5DFFC127-986F-47F9-A8C8-7A06011812F4}"/>
          </ac:spMkLst>
        </pc:spChg>
        <pc:graphicFrameChg chg="modGraphic">
          <ac:chgData name="Simon Hudson" userId="51daab4f-8403-4959-818b-1ed8b2e0b457" providerId="ADAL" clId="{44C3201D-2DCA-40E6-BAD2-F3060CD600CA}" dt="2021-09-07T14:35:25.957" v="104" actId="12"/>
          <ac:graphicFrameMkLst>
            <pc:docMk/>
            <pc:sldMk cId="2388914057" sldId="2076137626"/>
            <ac:graphicFrameMk id="7" creationId="{D5E3626A-6A82-4A79-B170-02F15727048B}"/>
          </ac:graphicFrameMkLst>
        </pc:graphicFrameChg>
      </pc:sldChg>
      <pc:sldChg chg="add del">
        <pc:chgData name="Simon Hudson" userId="51daab4f-8403-4959-818b-1ed8b2e0b457" providerId="ADAL" clId="{44C3201D-2DCA-40E6-BAD2-F3060CD600CA}" dt="2021-09-07T13:55:26.800" v="5" actId="47"/>
        <pc:sldMkLst>
          <pc:docMk/>
          <pc:sldMk cId="539015247" sldId="2076137627"/>
        </pc:sldMkLst>
      </pc:sldChg>
      <pc:sldChg chg="modSp add mod">
        <pc:chgData name="Simon Hudson" userId="51daab4f-8403-4959-818b-1ed8b2e0b457" providerId="ADAL" clId="{44C3201D-2DCA-40E6-BAD2-F3060CD600CA}" dt="2021-09-07T13:57:15.418" v="12"/>
        <pc:sldMkLst>
          <pc:docMk/>
          <pc:sldMk cId="3330936995" sldId="2076137628"/>
        </pc:sldMkLst>
        <pc:spChg chg="mod">
          <ac:chgData name="Simon Hudson" userId="51daab4f-8403-4959-818b-1ed8b2e0b457" providerId="ADAL" clId="{44C3201D-2DCA-40E6-BAD2-F3060CD600CA}" dt="2021-09-07T13:55:24.037" v="4" actId="27636"/>
          <ac:spMkLst>
            <pc:docMk/>
            <pc:sldMk cId="3330936995" sldId="2076137628"/>
            <ac:spMk id="2" creationId="{25B7DF04-1CD1-409D-A744-8558F83E729B}"/>
          </ac:spMkLst>
        </pc:spChg>
        <pc:graphicFrameChg chg="mod modGraphic">
          <ac:chgData name="Simon Hudson" userId="51daab4f-8403-4959-818b-1ed8b2e0b457" providerId="ADAL" clId="{44C3201D-2DCA-40E6-BAD2-F3060CD600CA}" dt="2021-09-07T13:57:15.418" v="12"/>
          <ac:graphicFrameMkLst>
            <pc:docMk/>
            <pc:sldMk cId="3330936995" sldId="2076137628"/>
            <ac:graphicFrameMk id="7" creationId="{D5E3626A-6A82-4A79-B170-02F15727048B}"/>
          </ac:graphicFrameMkLst>
        </pc:graphicFrameChg>
      </pc:sldChg>
      <pc:sldChg chg="add del">
        <pc:chgData name="Simon Hudson" userId="51daab4f-8403-4959-818b-1ed8b2e0b457" providerId="ADAL" clId="{44C3201D-2DCA-40E6-BAD2-F3060CD600CA}" dt="2021-09-07T14:29:44.428" v="14"/>
        <pc:sldMkLst>
          <pc:docMk/>
          <pc:sldMk cId="688899410" sldId="2076137630"/>
        </pc:sldMkLst>
      </pc:sldChg>
      <pc:sldChg chg="delSp modSp add mod ord">
        <pc:chgData name="Simon Hudson" userId="51daab4f-8403-4959-818b-1ed8b2e0b457" providerId="ADAL" clId="{44C3201D-2DCA-40E6-BAD2-F3060CD600CA}" dt="2021-09-07T14:35:21.126" v="102" actId="12"/>
        <pc:sldMkLst>
          <pc:docMk/>
          <pc:sldMk cId="1982402075" sldId="2076137630"/>
        </pc:sldMkLst>
        <pc:spChg chg="del">
          <ac:chgData name="Simon Hudson" userId="51daab4f-8403-4959-818b-1ed8b2e0b457" providerId="ADAL" clId="{44C3201D-2DCA-40E6-BAD2-F3060CD600CA}" dt="2021-09-07T14:30:20.088" v="25" actId="478"/>
          <ac:spMkLst>
            <pc:docMk/>
            <pc:sldMk cId="1982402075" sldId="2076137630"/>
            <ac:spMk id="3" creationId="{5DFFC127-986F-47F9-A8C8-7A06011812F4}"/>
          </ac:spMkLst>
        </pc:spChg>
        <pc:graphicFrameChg chg="modGraphic">
          <ac:chgData name="Simon Hudson" userId="51daab4f-8403-4959-818b-1ed8b2e0b457" providerId="ADAL" clId="{44C3201D-2DCA-40E6-BAD2-F3060CD600CA}" dt="2021-09-07T14:35:21.126" v="102" actId="12"/>
          <ac:graphicFrameMkLst>
            <pc:docMk/>
            <pc:sldMk cId="1982402075" sldId="2076137630"/>
            <ac:graphicFrameMk id="7" creationId="{D5E3626A-6A82-4A79-B170-02F15727048B}"/>
          </ac:graphicFrameMkLst>
        </pc:graphicFrameChg>
      </pc:sldChg>
      <pc:sldChg chg="delSp modSp add mod">
        <pc:chgData name="Simon Hudson" userId="51daab4f-8403-4959-818b-1ed8b2e0b457" providerId="ADAL" clId="{44C3201D-2DCA-40E6-BAD2-F3060CD600CA}" dt="2021-09-07T14:35:17.057" v="100" actId="12"/>
        <pc:sldMkLst>
          <pc:docMk/>
          <pc:sldMk cId="2772407630" sldId="2076137631"/>
        </pc:sldMkLst>
        <pc:spChg chg="mod">
          <ac:chgData name="Simon Hudson" userId="51daab4f-8403-4959-818b-1ed8b2e0b457" providerId="ADAL" clId="{44C3201D-2DCA-40E6-BAD2-F3060CD600CA}" dt="2021-09-07T14:33:14.008" v="66" actId="20577"/>
          <ac:spMkLst>
            <pc:docMk/>
            <pc:sldMk cId="2772407630" sldId="2076137631"/>
            <ac:spMk id="2" creationId="{25B7DF04-1CD1-409D-A744-8558F83E729B}"/>
          </ac:spMkLst>
        </pc:spChg>
        <pc:spChg chg="del">
          <ac:chgData name="Simon Hudson" userId="51daab4f-8403-4959-818b-1ed8b2e0b457" providerId="ADAL" clId="{44C3201D-2DCA-40E6-BAD2-F3060CD600CA}" dt="2021-09-07T14:30:24.021" v="26" actId="478"/>
          <ac:spMkLst>
            <pc:docMk/>
            <pc:sldMk cId="2772407630" sldId="2076137631"/>
            <ac:spMk id="3" creationId="{5DFFC127-986F-47F9-A8C8-7A06011812F4}"/>
          </ac:spMkLst>
        </pc:spChg>
        <pc:graphicFrameChg chg="modGraphic">
          <ac:chgData name="Simon Hudson" userId="51daab4f-8403-4959-818b-1ed8b2e0b457" providerId="ADAL" clId="{44C3201D-2DCA-40E6-BAD2-F3060CD600CA}" dt="2021-09-07T14:35:17.057" v="100" actId="12"/>
          <ac:graphicFrameMkLst>
            <pc:docMk/>
            <pc:sldMk cId="2772407630" sldId="2076137631"/>
            <ac:graphicFrameMk id="7" creationId="{D5E3626A-6A82-4A79-B170-02F15727048B}"/>
          </ac:graphicFrameMkLst>
        </pc:graphicFrameChg>
      </pc:sldChg>
      <pc:sldChg chg="delSp modSp add mod">
        <pc:chgData name="Simon Hudson" userId="51daab4f-8403-4959-818b-1ed8b2e0b457" providerId="ADAL" clId="{44C3201D-2DCA-40E6-BAD2-F3060CD600CA}" dt="2021-09-07T14:35:11.842" v="98" actId="12"/>
        <pc:sldMkLst>
          <pc:docMk/>
          <pc:sldMk cId="781562705" sldId="2076137632"/>
        </pc:sldMkLst>
        <pc:spChg chg="mod">
          <ac:chgData name="Simon Hudson" userId="51daab4f-8403-4959-818b-1ed8b2e0b457" providerId="ADAL" clId="{44C3201D-2DCA-40E6-BAD2-F3060CD600CA}" dt="2021-09-07T14:33:05.680" v="63" actId="20577"/>
          <ac:spMkLst>
            <pc:docMk/>
            <pc:sldMk cId="781562705" sldId="2076137632"/>
            <ac:spMk id="2" creationId="{25B7DF04-1CD1-409D-A744-8558F83E729B}"/>
          </ac:spMkLst>
        </pc:spChg>
        <pc:spChg chg="del">
          <ac:chgData name="Simon Hudson" userId="51daab4f-8403-4959-818b-1ed8b2e0b457" providerId="ADAL" clId="{44C3201D-2DCA-40E6-BAD2-F3060CD600CA}" dt="2021-09-07T14:30:33.044" v="29" actId="478"/>
          <ac:spMkLst>
            <pc:docMk/>
            <pc:sldMk cId="781562705" sldId="2076137632"/>
            <ac:spMk id="3" creationId="{5DFFC127-986F-47F9-A8C8-7A06011812F4}"/>
          </ac:spMkLst>
        </pc:spChg>
        <pc:graphicFrameChg chg="modGraphic">
          <ac:chgData name="Simon Hudson" userId="51daab4f-8403-4959-818b-1ed8b2e0b457" providerId="ADAL" clId="{44C3201D-2DCA-40E6-BAD2-F3060CD600CA}" dt="2021-09-07T14:35:11.842" v="98" actId="12"/>
          <ac:graphicFrameMkLst>
            <pc:docMk/>
            <pc:sldMk cId="781562705" sldId="2076137632"/>
            <ac:graphicFrameMk id="7" creationId="{D5E3626A-6A82-4A79-B170-02F15727048B}"/>
          </ac:graphicFrameMkLst>
        </pc:graphicFrameChg>
      </pc:sldChg>
      <pc:sldChg chg="modSp add mod addCm">
        <pc:chgData name="Simon Hudson" userId="51daab4f-8403-4959-818b-1ed8b2e0b457" providerId="ADAL" clId="{44C3201D-2DCA-40E6-BAD2-F3060CD600CA}" dt="2021-09-14T14:19:29.975" v="114" actId="1589"/>
        <pc:sldMkLst>
          <pc:docMk/>
          <pc:sldMk cId="3427175659" sldId="2076137633"/>
        </pc:sldMkLst>
        <pc:spChg chg="mod">
          <ac:chgData name="Simon Hudson" userId="51daab4f-8403-4959-818b-1ed8b2e0b457" providerId="ADAL" clId="{44C3201D-2DCA-40E6-BAD2-F3060CD600CA}" dt="2021-09-07T14:32:57.235" v="60" actId="20577"/>
          <ac:spMkLst>
            <pc:docMk/>
            <pc:sldMk cId="3427175659" sldId="2076137633"/>
            <ac:spMk id="2" creationId="{25B7DF04-1CD1-409D-A744-8558F83E729B}"/>
          </ac:spMkLst>
        </pc:spChg>
        <pc:graphicFrameChg chg="modGraphic">
          <ac:chgData name="Simon Hudson" userId="51daab4f-8403-4959-818b-1ed8b2e0b457" providerId="ADAL" clId="{44C3201D-2DCA-40E6-BAD2-F3060CD600CA}" dt="2021-09-07T14:35:07.244" v="96" actId="12"/>
          <ac:graphicFrameMkLst>
            <pc:docMk/>
            <pc:sldMk cId="3427175659" sldId="2076137633"/>
            <ac:graphicFrameMk id="7" creationId="{D5E3626A-6A82-4A79-B170-02F15727048B}"/>
          </ac:graphicFrameMkLst>
        </pc:graphicFrameChg>
      </pc:sldChg>
      <pc:sldChg chg="addSp delSp modSp mod addCm delCm modCm">
        <pc:chgData name="Simon Hudson" userId="51daab4f-8403-4959-818b-1ed8b2e0b457" providerId="ADAL" clId="{44C3201D-2DCA-40E6-BAD2-F3060CD600CA}" dt="2021-09-14T16:46:17.626" v="487"/>
        <pc:sldMkLst>
          <pc:docMk/>
          <pc:sldMk cId="3045124374" sldId="2076137636"/>
        </pc:sldMkLst>
        <pc:spChg chg="mod">
          <ac:chgData name="Simon Hudson" userId="51daab4f-8403-4959-818b-1ed8b2e0b457" providerId="ADAL" clId="{44C3201D-2DCA-40E6-BAD2-F3060CD600CA}" dt="2021-09-14T16:42:38.570" v="417" actId="12789"/>
          <ac:spMkLst>
            <pc:docMk/>
            <pc:sldMk cId="3045124374" sldId="2076137636"/>
            <ac:spMk id="2" creationId="{5864BD71-16F7-42B6-959E-0724288AB930}"/>
          </ac:spMkLst>
        </pc:spChg>
        <pc:spChg chg="mod">
          <ac:chgData name="Simon Hudson" userId="51daab4f-8403-4959-818b-1ed8b2e0b457" providerId="ADAL" clId="{44C3201D-2DCA-40E6-BAD2-F3060CD600CA}" dt="2021-09-14T16:43:37.155" v="436" actId="1038"/>
          <ac:spMkLst>
            <pc:docMk/>
            <pc:sldMk cId="3045124374" sldId="2076137636"/>
            <ac:spMk id="4" creationId="{12858926-79F9-4035-BB0A-554460FF8192}"/>
          </ac:spMkLst>
        </pc:spChg>
        <pc:spChg chg="add del mod">
          <ac:chgData name="Simon Hudson" userId="51daab4f-8403-4959-818b-1ed8b2e0b457" providerId="ADAL" clId="{44C3201D-2DCA-40E6-BAD2-F3060CD600CA}" dt="2021-09-14T16:43:37.155" v="436" actId="1038"/>
          <ac:spMkLst>
            <pc:docMk/>
            <pc:sldMk cId="3045124374" sldId="2076137636"/>
            <ac:spMk id="5" creationId="{3E79AD03-8811-403B-9B93-04B536354C1B}"/>
          </ac:spMkLst>
        </pc:spChg>
        <pc:spChg chg="mod">
          <ac:chgData name="Simon Hudson" userId="51daab4f-8403-4959-818b-1ed8b2e0b457" providerId="ADAL" clId="{44C3201D-2DCA-40E6-BAD2-F3060CD600CA}" dt="2021-09-14T16:42:47.111" v="418" actId="12789"/>
          <ac:spMkLst>
            <pc:docMk/>
            <pc:sldMk cId="3045124374" sldId="2076137636"/>
            <ac:spMk id="15" creationId="{99BBDB20-DB18-4C94-B61D-68DFD227D43B}"/>
          </ac:spMkLst>
        </pc:spChg>
        <pc:spChg chg="mod">
          <ac:chgData name="Simon Hudson" userId="51daab4f-8403-4959-818b-1ed8b2e0b457" providerId="ADAL" clId="{44C3201D-2DCA-40E6-BAD2-F3060CD600CA}" dt="2021-09-14T16:42:50.790" v="419" actId="12789"/>
          <ac:spMkLst>
            <pc:docMk/>
            <pc:sldMk cId="3045124374" sldId="2076137636"/>
            <ac:spMk id="16" creationId="{C0229532-55FA-41D6-B3F1-5FCB0AA32519}"/>
          </ac:spMkLst>
        </pc:spChg>
        <pc:spChg chg="mod">
          <ac:chgData name="Simon Hudson" userId="51daab4f-8403-4959-818b-1ed8b2e0b457" providerId="ADAL" clId="{44C3201D-2DCA-40E6-BAD2-F3060CD600CA}" dt="2021-09-14T16:42:53.766" v="420" actId="12789"/>
          <ac:spMkLst>
            <pc:docMk/>
            <pc:sldMk cId="3045124374" sldId="2076137636"/>
            <ac:spMk id="17" creationId="{A7DBF977-EA30-4177-A9C3-94D68A0DF17A}"/>
          </ac:spMkLst>
        </pc:spChg>
        <pc:spChg chg="mod">
          <ac:chgData name="Simon Hudson" userId="51daab4f-8403-4959-818b-1ed8b2e0b457" providerId="ADAL" clId="{44C3201D-2DCA-40E6-BAD2-F3060CD600CA}" dt="2021-09-14T16:43:37.155" v="436" actId="1038"/>
          <ac:spMkLst>
            <pc:docMk/>
            <pc:sldMk cId="3045124374" sldId="2076137636"/>
            <ac:spMk id="18" creationId="{1C609983-49BF-4672-8D65-7FA60FDAB91C}"/>
          </ac:spMkLst>
        </pc:spChg>
        <pc:spChg chg="mod">
          <ac:chgData name="Simon Hudson" userId="51daab4f-8403-4959-818b-1ed8b2e0b457" providerId="ADAL" clId="{44C3201D-2DCA-40E6-BAD2-F3060CD600CA}" dt="2021-09-14T16:43:37.155" v="436" actId="1038"/>
          <ac:spMkLst>
            <pc:docMk/>
            <pc:sldMk cId="3045124374" sldId="2076137636"/>
            <ac:spMk id="19" creationId="{2B76ECCD-9C41-4123-854D-C42F28D38D8E}"/>
          </ac:spMkLst>
        </pc:spChg>
        <pc:spChg chg="add mod">
          <ac:chgData name="Simon Hudson" userId="51daab4f-8403-4959-818b-1ed8b2e0b457" providerId="ADAL" clId="{44C3201D-2DCA-40E6-BAD2-F3060CD600CA}" dt="2021-09-14T16:43:44.560" v="450" actId="1037"/>
          <ac:spMkLst>
            <pc:docMk/>
            <pc:sldMk cId="3045124374" sldId="2076137636"/>
            <ac:spMk id="20" creationId="{585D9D62-FC56-428C-A3C0-FCECBB0A7C1A}"/>
          </ac:spMkLst>
        </pc:spChg>
        <pc:spChg chg="add mod">
          <ac:chgData name="Simon Hudson" userId="51daab4f-8403-4959-818b-1ed8b2e0b457" providerId="ADAL" clId="{44C3201D-2DCA-40E6-BAD2-F3060CD600CA}" dt="2021-09-14T16:43:44.560" v="450" actId="1037"/>
          <ac:spMkLst>
            <pc:docMk/>
            <pc:sldMk cId="3045124374" sldId="2076137636"/>
            <ac:spMk id="21" creationId="{3D9B0DF0-646C-41CA-84F7-C040E82008B8}"/>
          </ac:spMkLst>
        </pc:spChg>
        <pc:spChg chg="add mod">
          <ac:chgData name="Simon Hudson" userId="51daab4f-8403-4959-818b-1ed8b2e0b457" providerId="ADAL" clId="{44C3201D-2DCA-40E6-BAD2-F3060CD600CA}" dt="2021-09-14T16:43:44.560" v="450" actId="1037"/>
          <ac:spMkLst>
            <pc:docMk/>
            <pc:sldMk cId="3045124374" sldId="2076137636"/>
            <ac:spMk id="22" creationId="{4C9B2721-6D99-4A7E-A88E-C8DD90A4AE5F}"/>
          </ac:spMkLst>
        </pc:spChg>
        <pc:spChg chg="add mod">
          <ac:chgData name="Simon Hudson" userId="51daab4f-8403-4959-818b-1ed8b2e0b457" providerId="ADAL" clId="{44C3201D-2DCA-40E6-BAD2-F3060CD600CA}" dt="2021-09-14T16:44:46.174" v="484" actId="207"/>
          <ac:spMkLst>
            <pc:docMk/>
            <pc:sldMk cId="3045124374" sldId="2076137636"/>
            <ac:spMk id="23" creationId="{99A6F25E-3A23-444A-A911-9C035EB38D33}"/>
          </ac:spMkLst>
        </pc:spChg>
        <pc:spChg chg="add mod">
          <ac:chgData name="Simon Hudson" userId="51daab4f-8403-4959-818b-1ed8b2e0b457" providerId="ADAL" clId="{44C3201D-2DCA-40E6-BAD2-F3060CD600CA}" dt="2021-09-14T16:44:46.174" v="484" actId="207"/>
          <ac:spMkLst>
            <pc:docMk/>
            <pc:sldMk cId="3045124374" sldId="2076137636"/>
            <ac:spMk id="24" creationId="{E783BBB0-E39F-4C5C-B9B5-AE87CEF639B5}"/>
          </ac:spMkLst>
        </pc:spChg>
        <pc:spChg chg="mod">
          <ac:chgData name="Simon Hudson" userId="51daab4f-8403-4959-818b-1ed8b2e0b457" providerId="ADAL" clId="{44C3201D-2DCA-40E6-BAD2-F3060CD600CA}" dt="2021-09-14T16:43:44.560" v="450" actId="1037"/>
          <ac:spMkLst>
            <pc:docMk/>
            <pc:sldMk cId="3045124374" sldId="2076137636"/>
            <ac:spMk id="28" creationId="{E428E884-56DB-4DD2-8E8D-23B465EBDF85}"/>
          </ac:spMkLst>
        </pc:spChg>
        <pc:spChg chg="mod">
          <ac:chgData name="Simon Hudson" userId="51daab4f-8403-4959-818b-1ed8b2e0b457" providerId="ADAL" clId="{44C3201D-2DCA-40E6-BAD2-F3060CD600CA}" dt="2021-09-14T16:43:37.155" v="436" actId="1038"/>
          <ac:spMkLst>
            <pc:docMk/>
            <pc:sldMk cId="3045124374" sldId="2076137636"/>
            <ac:spMk id="29" creationId="{F7ED1269-5A50-4ADE-9AA9-F3AB5C53B892}"/>
          </ac:spMkLst>
        </pc:spChg>
        <pc:spChg chg="mod">
          <ac:chgData name="Simon Hudson" userId="51daab4f-8403-4959-818b-1ed8b2e0b457" providerId="ADAL" clId="{44C3201D-2DCA-40E6-BAD2-F3060CD600CA}" dt="2021-09-14T16:43:44.560" v="450" actId="1037"/>
          <ac:spMkLst>
            <pc:docMk/>
            <pc:sldMk cId="3045124374" sldId="2076137636"/>
            <ac:spMk id="30" creationId="{F10B4C37-2A6B-4342-B90B-F9A22235F651}"/>
          </ac:spMkLst>
        </pc:spChg>
        <pc:spChg chg="mod">
          <ac:chgData name="Simon Hudson" userId="51daab4f-8403-4959-818b-1ed8b2e0b457" providerId="ADAL" clId="{44C3201D-2DCA-40E6-BAD2-F3060CD600CA}" dt="2021-09-14T16:43:37.155" v="436" actId="1038"/>
          <ac:spMkLst>
            <pc:docMk/>
            <pc:sldMk cId="3045124374" sldId="2076137636"/>
            <ac:spMk id="31" creationId="{A2AA50EC-93E8-42EC-A0A9-180FF2B74E1D}"/>
          </ac:spMkLst>
        </pc:spChg>
        <pc:spChg chg="mod">
          <ac:chgData name="Simon Hudson" userId="51daab4f-8403-4959-818b-1ed8b2e0b457" providerId="ADAL" clId="{44C3201D-2DCA-40E6-BAD2-F3060CD600CA}" dt="2021-09-14T16:43:44.560" v="450" actId="1037"/>
          <ac:spMkLst>
            <pc:docMk/>
            <pc:sldMk cId="3045124374" sldId="2076137636"/>
            <ac:spMk id="32" creationId="{B4946F88-60FD-46D6-A217-2B2F248C4880}"/>
          </ac:spMkLst>
        </pc:spChg>
        <pc:spChg chg="mod">
          <ac:chgData name="Simon Hudson" userId="51daab4f-8403-4959-818b-1ed8b2e0b457" providerId="ADAL" clId="{44C3201D-2DCA-40E6-BAD2-F3060CD600CA}" dt="2021-09-14T16:43:44.560" v="450" actId="1037"/>
          <ac:spMkLst>
            <pc:docMk/>
            <pc:sldMk cId="3045124374" sldId="2076137636"/>
            <ac:spMk id="33" creationId="{C455071E-F0B5-46BA-AFCF-54362AD5E169}"/>
          </ac:spMkLst>
        </pc:spChg>
        <pc:spChg chg="mod">
          <ac:chgData name="Simon Hudson" userId="51daab4f-8403-4959-818b-1ed8b2e0b457" providerId="ADAL" clId="{44C3201D-2DCA-40E6-BAD2-F3060CD600CA}" dt="2021-09-14T16:43:37.155" v="436" actId="1038"/>
          <ac:spMkLst>
            <pc:docMk/>
            <pc:sldMk cId="3045124374" sldId="2076137636"/>
            <ac:spMk id="34" creationId="{E1E40727-D81F-4DA4-94A1-A34A0DE41757}"/>
          </ac:spMkLst>
        </pc:spChg>
      </pc:sldChg>
      <pc:sldChg chg="addSp delSp modSp mod">
        <pc:chgData name="Simon Hudson" userId="51daab4f-8403-4959-818b-1ed8b2e0b457" providerId="ADAL" clId="{44C3201D-2DCA-40E6-BAD2-F3060CD600CA}" dt="2021-09-14T14:47:29.118" v="154" actId="478"/>
        <pc:sldMkLst>
          <pc:docMk/>
          <pc:sldMk cId="2804415573" sldId="2076137637"/>
        </pc:sldMkLst>
        <pc:spChg chg="mod">
          <ac:chgData name="Simon Hudson" userId="51daab4f-8403-4959-818b-1ed8b2e0b457" providerId="ADAL" clId="{44C3201D-2DCA-40E6-BAD2-F3060CD600CA}" dt="2021-09-14T14:46:43.457" v="151" actId="21"/>
          <ac:spMkLst>
            <pc:docMk/>
            <pc:sldMk cId="2804415573" sldId="2076137637"/>
            <ac:spMk id="4" creationId="{C067C7DE-8BE3-4BBD-B5FC-F7C9B7857232}"/>
          </ac:spMkLst>
        </pc:spChg>
        <pc:spChg chg="add del mod">
          <ac:chgData name="Simon Hudson" userId="51daab4f-8403-4959-818b-1ed8b2e0b457" providerId="ADAL" clId="{44C3201D-2DCA-40E6-BAD2-F3060CD600CA}" dt="2021-09-14T14:47:29.118" v="154" actId="478"/>
          <ac:spMkLst>
            <pc:docMk/>
            <pc:sldMk cId="2804415573" sldId="2076137637"/>
            <ac:spMk id="16" creationId="{DC226425-346B-4924-A96C-5D25156E5D9B}"/>
          </ac:spMkLst>
        </pc:spChg>
      </pc:sldChg>
      <pc:sldChg chg="addSp delSp modSp mod modClrScheme chgLayout">
        <pc:chgData name="Simon Hudson" userId="51daab4f-8403-4959-818b-1ed8b2e0b457" providerId="ADAL" clId="{44C3201D-2DCA-40E6-BAD2-F3060CD600CA}" dt="2021-09-14T16:49:16.687" v="508" actId="20577"/>
        <pc:sldMkLst>
          <pc:docMk/>
          <pc:sldMk cId="1945337478" sldId="2076137638"/>
        </pc:sldMkLst>
        <pc:spChg chg="del mod ord">
          <ac:chgData name="Simon Hudson" userId="51daab4f-8403-4959-818b-1ed8b2e0b457" providerId="ADAL" clId="{44C3201D-2DCA-40E6-BAD2-F3060CD600CA}" dt="2021-09-14T16:47:49.191" v="494" actId="478"/>
          <ac:spMkLst>
            <pc:docMk/>
            <pc:sldMk cId="1945337478" sldId="2076137638"/>
            <ac:spMk id="2" creationId="{25B7DF04-1CD1-409D-A744-8558F83E729B}"/>
          </ac:spMkLst>
        </pc:spChg>
        <pc:spChg chg="add del mod ord">
          <ac:chgData name="Simon Hudson" userId="51daab4f-8403-4959-818b-1ed8b2e0b457" providerId="ADAL" clId="{44C3201D-2DCA-40E6-BAD2-F3060CD600CA}" dt="2021-09-14T16:48:34.761" v="501" actId="478"/>
          <ac:spMkLst>
            <pc:docMk/>
            <pc:sldMk cId="1945337478" sldId="2076137638"/>
            <ac:spMk id="3" creationId="{ECBB5109-7446-4499-A461-507B5AABCB00}"/>
          </ac:spMkLst>
        </pc:spChg>
        <pc:spChg chg="add mod ord">
          <ac:chgData name="Simon Hudson" userId="51daab4f-8403-4959-818b-1ed8b2e0b457" providerId="ADAL" clId="{44C3201D-2DCA-40E6-BAD2-F3060CD600CA}" dt="2021-09-14T16:49:16.687" v="508" actId="20577"/>
          <ac:spMkLst>
            <pc:docMk/>
            <pc:sldMk cId="1945337478" sldId="2076137638"/>
            <ac:spMk id="4" creationId="{A9267687-5DBC-4230-AC53-D7F49A59B5FD}"/>
          </ac:spMkLst>
        </pc:spChg>
        <pc:spChg chg="add mod">
          <ac:chgData name="Simon Hudson" userId="51daab4f-8403-4959-818b-1ed8b2e0b457" providerId="ADAL" clId="{44C3201D-2DCA-40E6-BAD2-F3060CD600CA}" dt="2021-09-14T16:49:14.126" v="505"/>
          <ac:spMkLst>
            <pc:docMk/>
            <pc:sldMk cId="1945337478" sldId="2076137638"/>
            <ac:spMk id="6" creationId="{221BCB80-EC22-4240-AC48-B60CDADEA738}"/>
          </ac:spMkLst>
        </pc:spChg>
        <pc:picChg chg="add del">
          <ac:chgData name="Simon Hudson" userId="51daab4f-8403-4959-818b-1ed8b2e0b457" providerId="ADAL" clId="{44C3201D-2DCA-40E6-BAD2-F3060CD600CA}" dt="2021-09-14T16:48:42.225" v="502" actId="478"/>
          <ac:picMkLst>
            <pc:docMk/>
            <pc:sldMk cId="1945337478" sldId="2076137638"/>
            <ac:picMk id="9" creationId="{FE2A8C52-25AF-4D9C-AED7-0F2F0A2AD4A4}"/>
          </ac:picMkLst>
        </pc:picChg>
      </pc:sldChg>
      <pc:sldChg chg="addSp delSp modSp mod modClrScheme chgLayout">
        <pc:chgData name="Simon Hudson" userId="51daab4f-8403-4959-818b-1ed8b2e0b457" providerId="ADAL" clId="{44C3201D-2DCA-40E6-BAD2-F3060CD600CA}" dt="2021-09-14T16:50:33.686" v="514" actId="26606"/>
        <pc:sldMkLst>
          <pc:docMk/>
          <pc:sldMk cId="2190493376" sldId="2076137639"/>
        </pc:sldMkLst>
        <pc:spChg chg="mod">
          <ac:chgData name="Simon Hudson" userId="51daab4f-8403-4959-818b-1ed8b2e0b457" providerId="ADAL" clId="{44C3201D-2DCA-40E6-BAD2-F3060CD600CA}" dt="2021-09-14T16:50:33.686" v="514" actId="26606"/>
          <ac:spMkLst>
            <pc:docMk/>
            <pc:sldMk cId="2190493376" sldId="2076137639"/>
            <ac:spMk id="3" creationId="{0A5159A6-97DD-4B54-96ED-4154691B295F}"/>
          </ac:spMkLst>
        </pc:spChg>
        <pc:spChg chg="add del">
          <ac:chgData name="Simon Hudson" userId="51daab4f-8403-4959-818b-1ed8b2e0b457" providerId="ADAL" clId="{44C3201D-2DCA-40E6-BAD2-F3060CD600CA}" dt="2021-09-14T16:50:33.686" v="514" actId="26606"/>
          <ac:spMkLst>
            <pc:docMk/>
            <pc:sldMk cId="2190493376" sldId="2076137639"/>
            <ac:spMk id="5" creationId="{0AE8200A-9144-4B2E-91CF-4DF9FE1891C5}"/>
          </ac:spMkLst>
        </pc:spChg>
        <pc:graphicFrameChg chg="add del">
          <ac:chgData name="Simon Hudson" userId="51daab4f-8403-4959-818b-1ed8b2e0b457" providerId="ADAL" clId="{44C3201D-2DCA-40E6-BAD2-F3060CD600CA}" dt="2021-09-14T16:50:33.655" v="513" actId="26606"/>
          <ac:graphicFrameMkLst>
            <pc:docMk/>
            <pc:sldMk cId="2190493376" sldId="2076137639"/>
            <ac:graphicFrameMk id="7" creationId="{D3E29608-8FD1-4C75-965A-316E434A2F8F}"/>
          </ac:graphicFrameMkLst>
        </pc:graphicFrameChg>
        <pc:graphicFrameChg chg="add">
          <ac:chgData name="Simon Hudson" userId="51daab4f-8403-4959-818b-1ed8b2e0b457" providerId="ADAL" clId="{44C3201D-2DCA-40E6-BAD2-F3060CD600CA}" dt="2021-09-14T16:50:33.686" v="514" actId="26606"/>
          <ac:graphicFrameMkLst>
            <pc:docMk/>
            <pc:sldMk cId="2190493376" sldId="2076137639"/>
            <ac:graphicFrameMk id="9" creationId="{1973FF15-1ACD-4053-966B-18790558A766}"/>
          </ac:graphicFrameMkLst>
        </pc:graphicFrameChg>
      </pc:sldChg>
      <pc:sldChg chg="ord modNotesTx">
        <pc:chgData name="Simon Hudson" userId="51daab4f-8403-4959-818b-1ed8b2e0b457" providerId="ADAL" clId="{44C3201D-2DCA-40E6-BAD2-F3060CD600CA}" dt="2021-09-21T13:52:48.111" v="539" actId="20577"/>
        <pc:sldMkLst>
          <pc:docMk/>
          <pc:sldMk cId="1079000758" sldId="2076137641"/>
        </pc:sldMkLst>
      </pc:sldChg>
    </pc:docChg>
  </pc:docChgLst>
  <pc:docChgLst>
    <pc:chgData name="Tara  Saylor" userId="S::tara_sourcecodecommunication.com#ext#@sympraxis.onmicrosoft.com::7f18e2ef-476e-4012-9a99-d9fd002b9cb1" providerId="AD" clId="Web-{8E292636-CC9C-2210-7A38-446477792DCF}"/>
    <pc:docChg chg="addSld delSld modSld sldOrd modSection">
      <pc:chgData name="Tara  Saylor" userId="S::tara_sourcecodecommunication.com#ext#@sympraxis.onmicrosoft.com::7f18e2ef-476e-4012-9a99-d9fd002b9cb1" providerId="AD" clId="Web-{8E292636-CC9C-2210-7A38-446477792DCF}" dt="2021-09-13T23:02:42.221" v="1851" actId="20577"/>
      <pc:docMkLst>
        <pc:docMk/>
      </pc:docMkLst>
      <pc:sldChg chg="new del">
        <pc:chgData name="Tara  Saylor" userId="S::tara_sourcecodecommunication.com#ext#@sympraxis.onmicrosoft.com::7f18e2ef-476e-4012-9a99-d9fd002b9cb1" providerId="AD" clId="Web-{8E292636-CC9C-2210-7A38-446477792DCF}" dt="2021-09-13T22:10:26.385" v="2"/>
        <pc:sldMkLst>
          <pc:docMk/>
          <pc:sldMk cId="2033893337" sldId="2076137634"/>
        </pc:sldMkLst>
      </pc:sldChg>
      <pc:sldChg chg="addSp delSp modSp add replId modNotes">
        <pc:chgData name="Tara  Saylor" userId="S::tara_sourcecodecommunication.com#ext#@sympraxis.onmicrosoft.com::7f18e2ef-476e-4012-9a99-d9fd002b9cb1" providerId="AD" clId="Web-{8E292636-CC9C-2210-7A38-446477792DCF}" dt="2021-09-13T22:50:37.868" v="1508"/>
        <pc:sldMkLst>
          <pc:docMk/>
          <pc:sldMk cId="638014894" sldId="2076137635"/>
        </pc:sldMkLst>
        <pc:spChg chg="mod">
          <ac:chgData name="Tara  Saylor" userId="S::tara_sourcecodecommunication.com#ext#@sympraxis.onmicrosoft.com::7f18e2ef-476e-4012-9a99-d9fd002b9cb1" providerId="AD" clId="Web-{8E292636-CC9C-2210-7A38-446477792DCF}" dt="2021-09-13T22:12:01.074" v="53" actId="20577"/>
          <ac:spMkLst>
            <pc:docMk/>
            <pc:sldMk cId="638014894" sldId="2076137635"/>
            <ac:spMk id="3" creationId="{0A5159A6-97DD-4B54-96ED-4154691B295F}"/>
          </ac:spMkLst>
        </pc:spChg>
        <pc:spChg chg="add del mod">
          <ac:chgData name="Tara  Saylor" userId="S::tara_sourcecodecommunication.com#ext#@sympraxis.onmicrosoft.com::7f18e2ef-476e-4012-9a99-d9fd002b9cb1" providerId="AD" clId="Web-{8E292636-CC9C-2210-7A38-446477792DCF}" dt="2021-09-13T22:12:28.434" v="66"/>
          <ac:spMkLst>
            <pc:docMk/>
            <pc:sldMk cId="638014894" sldId="2076137635"/>
            <ac:spMk id="8" creationId="{C3FCD026-3DAE-4A55-B71E-B1AF385E8369}"/>
          </ac:spMkLst>
        </pc:spChg>
        <pc:spChg chg="mod">
          <ac:chgData name="Tara  Saylor" userId="S::tara_sourcecodecommunication.com#ext#@sympraxis.onmicrosoft.com::7f18e2ef-476e-4012-9a99-d9fd002b9cb1" providerId="AD" clId="Web-{8E292636-CC9C-2210-7A38-446477792DCF}" dt="2021-09-13T22:10:52.073" v="12" actId="1076"/>
          <ac:spMkLst>
            <pc:docMk/>
            <pc:sldMk cId="638014894" sldId="2076137635"/>
            <ac:spMk id="16" creationId="{F65EFC51-8990-4B5A-8C77-3D01D6DF1E91}"/>
          </ac:spMkLst>
        </pc:spChg>
        <pc:spChg chg="del">
          <ac:chgData name="Tara  Saylor" userId="S::tara_sourcecodecommunication.com#ext#@sympraxis.onmicrosoft.com::7f18e2ef-476e-4012-9a99-d9fd002b9cb1" providerId="AD" clId="Web-{8E292636-CC9C-2210-7A38-446477792DCF}" dt="2021-09-13T22:11:03.980" v="13"/>
          <ac:spMkLst>
            <pc:docMk/>
            <pc:sldMk cId="638014894" sldId="2076137635"/>
            <ac:spMk id="17" creationId="{AC48ABDB-98DB-41A3-9A87-710C065D3F14}"/>
          </ac:spMkLst>
        </pc:spChg>
        <pc:spChg chg="del">
          <ac:chgData name="Tara  Saylor" userId="S::tara_sourcecodecommunication.com#ext#@sympraxis.onmicrosoft.com::7f18e2ef-476e-4012-9a99-d9fd002b9cb1" providerId="AD" clId="Web-{8E292636-CC9C-2210-7A38-446477792DCF}" dt="2021-09-13T22:10:32.120" v="3"/>
          <ac:spMkLst>
            <pc:docMk/>
            <pc:sldMk cId="638014894" sldId="2076137635"/>
            <ac:spMk id="19" creationId="{2158D00F-8127-4BEF-AA94-A75E7D49EB7B}"/>
          </ac:spMkLst>
        </pc:spChg>
        <pc:spChg chg="add mod">
          <ac:chgData name="Tara  Saylor" userId="S::tara_sourcecodecommunication.com#ext#@sympraxis.onmicrosoft.com::7f18e2ef-476e-4012-9a99-d9fd002b9cb1" providerId="AD" clId="Web-{8E292636-CC9C-2210-7A38-446477792DCF}" dt="2021-09-13T22:12:21.106" v="63" actId="1076"/>
          <ac:spMkLst>
            <pc:docMk/>
            <pc:sldMk cId="638014894" sldId="2076137635"/>
            <ac:spMk id="20" creationId="{BEBE6EBA-E818-4869-928A-A078E700CDED}"/>
          </ac:spMkLst>
        </pc:spChg>
        <pc:spChg chg="add mod">
          <ac:chgData name="Tara  Saylor" userId="S::tara_sourcecodecommunication.com#ext#@sympraxis.onmicrosoft.com::7f18e2ef-476e-4012-9a99-d9fd002b9cb1" providerId="AD" clId="Web-{8E292636-CC9C-2210-7A38-446477792DCF}" dt="2021-09-13T22:16:30.640" v="93" actId="14100"/>
          <ac:spMkLst>
            <pc:docMk/>
            <pc:sldMk cId="638014894" sldId="2076137635"/>
            <ac:spMk id="26" creationId="{EA9534C5-5DAD-4A9F-9007-0E37456CFA29}"/>
          </ac:spMkLst>
        </pc:spChg>
        <pc:spChg chg="add mod">
          <ac:chgData name="Tara  Saylor" userId="S::tara_sourcecodecommunication.com#ext#@sympraxis.onmicrosoft.com::7f18e2ef-476e-4012-9a99-d9fd002b9cb1" providerId="AD" clId="Web-{8E292636-CC9C-2210-7A38-446477792DCF}" dt="2021-09-13T22:16:38.046" v="95" actId="1076"/>
          <ac:spMkLst>
            <pc:docMk/>
            <pc:sldMk cId="638014894" sldId="2076137635"/>
            <ac:spMk id="27" creationId="{A1FE70FA-AF87-4C50-9E3A-C87E7B066423}"/>
          </ac:spMkLst>
        </pc:spChg>
        <pc:grpChg chg="del">
          <ac:chgData name="Tara  Saylor" userId="S::tara_sourcecodecommunication.com#ext#@sympraxis.onmicrosoft.com::7f18e2ef-476e-4012-9a99-d9fd002b9cb1" providerId="AD" clId="Web-{8E292636-CC9C-2210-7A38-446477792DCF}" dt="2021-09-13T22:11:06.886" v="15"/>
          <ac:grpSpMkLst>
            <pc:docMk/>
            <pc:sldMk cId="638014894" sldId="2076137635"/>
            <ac:grpSpMk id="2" creationId="{4CB9B377-C7FA-44B5-8A59-8BC272687792}"/>
          </ac:grpSpMkLst>
        </pc:grpChg>
        <pc:picChg chg="add del mod">
          <ac:chgData name="Tara  Saylor" userId="S::tara_sourcecodecommunication.com#ext#@sympraxis.onmicrosoft.com::7f18e2ef-476e-4012-9a99-d9fd002b9cb1" providerId="AD" clId="Web-{8E292636-CC9C-2210-7A38-446477792DCF}" dt="2021-09-13T22:13:21.528" v="69"/>
          <ac:picMkLst>
            <pc:docMk/>
            <pc:sldMk cId="638014894" sldId="2076137635"/>
            <ac:picMk id="4" creationId="{2B4CB009-7496-442E-9B85-904F0C53BD5A}"/>
          </ac:picMkLst>
        </pc:picChg>
        <pc:picChg chg="add mod">
          <ac:chgData name="Tara  Saylor" userId="S::tara_sourcecodecommunication.com#ext#@sympraxis.onmicrosoft.com::7f18e2ef-476e-4012-9a99-d9fd002b9cb1" providerId="AD" clId="Web-{8E292636-CC9C-2210-7A38-446477792DCF}" dt="2021-09-13T22:14:02.997" v="73" actId="1076"/>
          <ac:picMkLst>
            <pc:docMk/>
            <pc:sldMk cId="638014894" sldId="2076137635"/>
            <ac:picMk id="5" creationId="{15A73453-BEC3-46B8-ADB3-AAB08DF4F559}"/>
          </ac:picMkLst>
        </pc:picChg>
        <pc:picChg chg="add mod">
          <ac:chgData name="Tara  Saylor" userId="S::tara_sourcecodecommunication.com#ext#@sympraxis.onmicrosoft.com::7f18e2ef-476e-4012-9a99-d9fd002b9cb1" providerId="AD" clId="Web-{8E292636-CC9C-2210-7A38-446477792DCF}" dt="2021-09-13T22:14:33.607" v="76" actId="1076"/>
          <ac:picMkLst>
            <pc:docMk/>
            <pc:sldMk cId="638014894" sldId="2076137635"/>
            <ac:picMk id="6" creationId="{35A6C6FF-25C1-478D-A348-959EC6213A60}"/>
          </ac:picMkLst>
        </pc:picChg>
        <pc:picChg chg="del">
          <ac:chgData name="Tara  Saylor" userId="S::tara_sourcecodecommunication.com#ext#@sympraxis.onmicrosoft.com::7f18e2ef-476e-4012-9a99-d9fd002b9cb1" providerId="AD" clId="Web-{8E292636-CC9C-2210-7A38-446477792DCF}" dt="2021-09-13T22:11:04.152" v="14"/>
          <ac:picMkLst>
            <pc:docMk/>
            <pc:sldMk cId="638014894" sldId="2076137635"/>
            <ac:picMk id="9" creationId="{E41052D0-D3AE-41DD-BA40-2005974D66E3}"/>
          </ac:picMkLst>
        </pc:picChg>
        <pc:picChg chg="add mod">
          <ac:chgData name="Tara  Saylor" userId="S::tara_sourcecodecommunication.com#ext#@sympraxis.onmicrosoft.com::7f18e2ef-476e-4012-9a99-d9fd002b9cb1" providerId="AD" clId="Web-{8E292636-CC9C-2210-7A38-446477792DCF}" dt="2021-09-13T22:15:25.155" v="82" actId="1076"/>
          <ac:picMkLst>
            <pc:docMk/>
            <pc:sldMk cId="638014894" sldId="2076137635"/>
            <ac:picMk id="21" creationId="{B154BFBE-291A-45DE-AD42-57C32F46302C}"/>
          </ac:picMkLst>
        </pc:picChg>
        <pc:picChg chg="add mod">
          <ac:chgData name="Tara  Saylor" userId="S::tara_sourcecodecommunication.com#ext#@sympraxis.onmicrosoft.com::7f18e2ef-476e-4012-9a99-d9fd002b9cb1" providerId="AD" clId="Web-{8E292636-CC9C-2210-7A38-446477792DCF}" dt="2021-09-13T22:15:54.639" v="88" actId="1076"/>
          <ac:picMkLst>
            <pc:docMk/>
            <pc:sldMk cId="638014894" sldId="2076137635"/>
            <ac:picMk id="22" creationId="{D2EBF342-9790-4292-9F26-F00FEF900D02}"/>
          </ac:picMkLst>
        </pc:picChg>
        <pc:picChg chg="add mod">
          <ac:chgData name="Tara  Saylor" userId="S::tara_sourcecodecommunication.com#ext#@sympraxis.onmicrosoft.com::7f18e2ef-476e-4012-9a99-d9fd002b9cb1" providerId="AD" clId="Web-{8E292636-CC9C-2210-7A38-446477792DCF}" dt="2021-09-13T22:15:32.639" v="84" actId="1076"/>
          <ac:picMkLst>
            <pc:docMk/>
            <pc:sldMk cId="638014894" sldId="2076137635"/>
            <ac:picMk id="23" creationId="{6D670473-9AEE-4F4B-99E4-25A94299001B}"/>
          </ac:picMkLst>
        </pc:picChg>
        <pc:picChg chg="add mod">
          <ac:chgData name="Tara  Saylor" userId="S::tara_sourcecodecommunication.com#ext#@sympraxis.onmicrosoft.com::7f18e2ef-476e-4012-9a99-d9fd002b9cb1" providerId="AD" clId="Web-{8E292636-CC9C-2210-7A38-446477792DCF}" dt="2021-09-13T22:15:58.968" v="90" actId="1076"/>
          <ac:picMkLst>
            <pc:docMk/>
            <pc:sldMk cId="638014894" sldId="2076137635"/>
            <ac:picMk id="24" creationId="{008B7AF9-CD84-4DDE-B4C6-28E4A4550353}"/>
          </ac:picMkLst>
        </pc:picChg>
        <pc:picChg chg="add mod">
          <ac:chgData name="Tara  Saylor" userId="S::tara_sourcecodecommunication.com#ext#@sympraxis.onmicrosoft.com::7f18e2ef-476e-4012-9a99-d9fd002b9cb1" providerId="AD" clId="Web-{8E292636-CC9C-2210-7A38-446477792DCF}" dt="2021-09-13T22:15:57.389" v="89" actId="1076"/>
          <ac:picMkLst>
            <pc:docMk/>
            <pc:sldMk cId="638014894" sldId="2076137635"/>
            <ac:picMk id="25" creationId="{1D7DF1C8-100E-4E30-855E-78150D50290A}"/>
          </ac:picMkLst>
        </pc:picChg>
        <pc:cxnChg chg="mod">
          <ac:chgData name="Tara  Saylor" userId="S::tara_sourcecodecommunication.com#ext#@sympraxis.onmicrosoft.com::7f18e2ef-476e-4012-9a99-d9fd002b9cb1" providerId="AD" clId="Web-{8E292636-CC9C-2210-7A38-446477792DCF}" dt="2021-09-13T22:11:06.886" v="15"/>
          <ac:cxnSpMkLst>
            <pc:docMk/>
            <pc:sldMk cId="638014894" sldId="2076137635"/>
            <ac:cxnSpMk id="13" creationId="{8D38BD4A-2F60-4652-8D75-9F6A17AA3348}"/>
          </ac:cxnSpMkLst>
        </pc:cxnChg>
      </pc:sldChg>
      <pc:sldChg chg="addSp delSp modSp add replId modNotes">
        <pc:chgData name="Tara  Saylor" userId="S::tara_sourcecodecommunication.com#ext#@sympraxis.onmicrosoft.com::7f18e2ef-476e-4012-9a99-d9fd002b9cb1" providerId="AD" clId="Web-{8E292636-CC9C-2210-7A38-446477792DCF}" dt="2021-09-13T22:25:37.350" v="597"/>
        <pc:sldMkLst>
          <pc:docMk/>
          <pc:sldMk cId="3045124374" sldId="2076137636"/>
        </pc:sldMkLst>
        <pc:spChg chg="add mod">
          <ac:chgData name="Tara  Saylor" userId="S::tara_sourcecodecommunication.com#ext#@sympraxis.onmicrosoft.com::7f18e2ef-476e-4012-9a99-d9fd002b9cb1" providerId="AD" clId="Web-{8E292636-CC9C-2210-7A38-446477792DCF}" dt="2021-09-13T22:18:57.564" v="170" actId="1076"/>
          <ac:spMkLst>
            <pc:docMk/>
            <pc:sldMk cId="3045124374" sldId="2076137636"/>
            <ac:spMk id="2" creationId="{5864BD71-16F7-42B6-959E-0724288AB930}"/>
          </ac:spMkLst>
        </pc:spChg>
        <pc:spChg chg="mod">
          <ac:chgData name="Tara  Saylor" userId="S::tara_sourcecodecommunication.com#ext#@sympraxis.onmicrosoft.com::7f18e2ef-476e-4012-9a99-d9fd002b9cb1" providerId="AD" clId="Web-{8E292636-CC9C-2210-7A38-446477792DCF}" dt="2021-09-13T22:17:44.703" v="142" actId="20577"/>
          <ac:spMkLst>
            <pc:docMk/>
            <pc:sldMk cId="3045124374" sldId="2076137636"/>
            <ac:spMk id="3" creationId="{0A5159A6-97DD-4B54-96ED-4154691B295F}"/>
          </ac:spMkLst>
        </pc:spChg>
        <pc:spChg chg="add mod">
          <ac:chgData name="Tara  Saylor" userId="S::tara_sourcecodecommunication.com#ext#@sympraxis.onmicrosoft.com::7f18e2ef-476e-4012-9a99-d9fd002b9cb1" providerId="AD" clId="Web-{8E292636-CC9C-2210-7A38-446477792DCF}" dt="2021-09-13T22:24:10.802" v="417" actId="1076"/>
          <ac:spMkLst>
            <pc:docMk/>
            <pc:sldMk cId="3045124374" sldId="2076137636"/>
            <ac:spMk id="4" creationId="{12858926-79F9-4035-BB0A-554460FF8192}"/>
          </ac:spMkLst>
        </pc:spChg>
        <pc:spChg chg="del">
          <ac:chgData name="Tara  Saylor" userId="S::tara_sourcecodecommunication.com#ext#@sympraxis.onmicrosoft.com::7f18e2ef-476e-4012-9a99-d9fd002b9cb1" providerId="AD" clId="Web-{8E292636-CC9C-2210-7A38-446477792DCF}" dt="2021-09-13T22:17:21.562" v="130"/>
          <ac:spMkLst>
            <pc:docMk/>
            <pc:sldMk cId="3045124374" sldId="2076137636"/>
            <ac:spMk id="8" creationId="{C3FCD026-3DAE-4A55-B71E-B1AF385E8369}"/>
          </ac:spMkLst>
        </pc:spChg>
        <pc:spChg chg="add mod">
          <ac:chgData name="Tara  Saylor" userId="S::tara_sourcecodecommunication.com#ext#@sympraxis.onmicrosoft.com::7f18e2ef-476e-4012-9a99-d9fd002b9cb1" providerId="AD" clId="Web-{8E292636-CC9C-2210-7A38-446477792DCF}" dt="2021-09-13T22:18:10.954" v="147" actId="1076"/>
          <ac:spMkLst>
            <pc:docMk/>
            <pc:sldMk cId="3045124374" sldId="2076137636"/>
            <ac:spMk id="15" creationId="{99BBDB20-DB18-4C94-B61D-68DFD227D43B}"/>
          </ac:spMkLst>
        </pc:spChg>
        <pc:spChg chg="add mod">
          <ac:chgData name="Tara  Saylor" userId="S::tara_sourcecodecommunication.com#ext#@sympraxis.onmicrosoft.com::7f18e2ef-476e-4012-9a99-d9fd002b9cb1" providerId="AD" clId="Web-{8E292636-CC9C-2210-7A38-446477792DCF}" dt="2021-09-13T22:18:16.157" v="150" actId="1076"/>
          <ac:spMkLst>
            <pc:docMk/>
            <pc:sldMk cId="3045124374" sldId="2076137636"/>
            <ac:spMk id="16" creationId="{C0229532-55FA-41D6-B3F1-5FCB0AA32519}"/>
          </ac:spMkLst>
        </pc:spChg>
        <pc:spChg chg="add mod">
          <ac:chgData name="Tara  Saylor" userId="S::tara_sourcecodecommunication.com#ext#@sympraxis.onmicrosoft.com::7f18e2ef-476e-4012-9a99-d9fd002b9cb1" providerId="AD" clId="Web-{8E292636-CC9C-2210-7A38-446477792DCF}" dt="2021-09-13T22:18:24.751" v="153" actId="1076"/>
          <ac:spMkLst>
            <pc:docMk/>
            <pc:sldMk cId="3045124374" sldId="2076137636"/>
            <ac:spMk id="17" creationId="{A7DBF977-EA30-4177-A9C3-94D68A0DF17A}"/>
          </ac:spMkLst>
        </pc:spChg>
        <pc:spChg chg="del">
          <ac:chgData name="Tara  Saylor" userId="S::tara_sourcecodecommunication.com#ext#@sympraxis.onmicrosoft.com::7f18e2ef-476e-4012-9a99-d9fd002b9cb1" providerId="AD" clId="Web-{8E292636-CC9C-2210-7A38-446477792DCF}" dt="2021-09-13T22:17:17.578" v="129"/>
          <ac:spMkLst>
            <pc:docMk/>
            <pc:sldMk cId="3045124374" sldId="2076137636"/>
            <ac:spMk id="20" creationId="{BEBE6EBA-E818-4869-928A-A078E700CDED}"/>
          </ac:spMkLst>
        </pc:spChg>
        <pc:spChg chg="del">
          <ac:chgData name="Tara  Saylor" userId="S::tara_sourcecodecommunication.com#ext#@sympraxis.onmicrosoft.com::7f18e2ef-476e-4012-9a99-d9fd002b9cb1" providerId="AD" clId="Web-{8E292636-CC9C-2210-7A38-446477792DCF}" dt="2021-09-13T22:17:17.562" v="121"/>
          <ac:spMkLst>
            <pc:docMk/>
            <pc:sldMk cId="3045124374" sldId="2076137636"/>
            <ac:spMk id="26" creationId="{EA9534C5-5DAD-4A9F-9007-0E37456CFA29}"/>
          </ac:spMkLst>
        </pc:spChg>
        <pc:spChg chg="del">
          <ac:chgData name="Tara  Saylor" userId="S::tara_sourcecodecommunication.com#ext#@sympraxis.onmicrosoft.com::7f18e2ef-476e-4012-9a99-d9fd002b9cb1" providerId="AD" clId="Web-{8E292636-CC9C-2210-7A38-446477792DCF}" dt="2021-09-13T22:17:17.562" v="120"/>
          <ac:spMkLst>
            <pc:docMk/>
            <pc:sldMk cId="3045124374" sldId="2076137636"/>
            <ac:spMk id="27" creationId="{A1FE70FA-AF87-4C50-9E3A-C87E7B066423}"/>
          </ac:spMkLst>
        </pc:spChg>
        <pc:spChg chg="add mod">
          <ac:chgData name="Tara  Saylor" userId="S::tara_sourcecodecommunication.com#ext#@sympraxis.onmicrosoft.com::7f18e2ef-476e-4012-9a99-d9fd002b9cb1" providerId="AD" clId="Web-{8E292636-CC9C-2210-7A38-446477792DCF}" dt="2021-09-13T22:22:02.175" v="314" actId="1076"/>
          <ac:spMkLst>
            <pc:docMk/>
            <pc:sldMk cId="3045124374" sldId="2076137636"/>
            <ac:spMk id="28" creationId="{E428E884-56DB-4DD2-8E8D-23B465EBDF85}"/>
          </ac:spMkLst>
        </pc:spChg>
        <pc:spChg chg="add mod">
          <ac:chgData name="Tara  Saylor" userId="S::tara_sourcecodecommunication.com#ext#@sympraxis.onmicrosoft.com::7f18e2ef-476e-4012-9a99-d9fd002b9cb1" providerId="AD" clId="Web-{8E292636-CC9C-2210-7A38-446477792DCF}" dt="2021-09-13T22:24:10.817" v="418" actId="1076"/>
          <ac:spMkLst>
            <pc:docMk/>
            <pc:sldMk cId="3045124374" sldId="2076137636"/>
            <ac:spMk id="29" creationId="{F7ED1269-5A50-4ADE-9AA9-F3AB5C53B892}"/>
          </ac:spMkLst>
        </pc:spChg>
        <pc:spChg chg="add mod">
          <ac:chgData name="Tara  Saylor" userId="S::tara_sourcecodecommunication.com#ext#@sympraxis.onmicrosoft.com::7f18e2ef-476e-4012-9a99-d9fd002b9cb1" providerId="AD" clId="Web-{8E292636-CC9C-2210-7A38-446477792DCF}" dt="2021-09-13T22:22:05.972" v="315" actId="1076"/>
          <ac:spMkLst>
            <pc:docMk/>
            <pc:sldMk cId="3045124374" sldId="2076137636"/>
            <ac:spMk id="30" creationId="{F10B4C37-2A6B-4342-B90B-F9A22235F651}"/>
          </ac:spMkLst>
        </pc:spChg>
        <pc:spChg chg="add mod">
          <ac:chgData name="Tara  Saylor" userId="S::tara_sourcecodecommunication.com#ext#@sympraxis.onmicrosoft.com::7f18e2ef-476e-4012-9a99-d9fd002b9cb1" providerId="AD" clId="Web-{8E292636-CC9C-2210-7A38-446477792DCF}" dt="2021-09-13T22:24:10.833" v="419" actId="1076"/>
          <ac:spMkLst>
            <pc:docMk/>
            <pc:sldMk cId="3045124374" sldId="2076137636"/>
            <ac:spMk id="31" creationId="{A2AA50EC-93E8-42EC-A0A9-180FF2B74E1D}"/>
          </ac:spMkLst>
        </pc:spChg>
        <pc:spChg chg="add mod">
          <ac:chgData name="Tara  Saylor" userId="S::tara_sourcecodecommunication.com#ext#@sympraxis.onmicrosoft.com::7f18e2ef-476e-4012-9a99-d9fd002b9cb1" providerId="AD" clId="Web-{8E292636-CC9C-2210-7A38-446477792DCF}" dt="2021-09-13T22:21:58.488" v="313" actId="1076"/>
          <ac:spMkLst>
            <pc:docMk/>
            <pc:sldMk cId="3045124374" sldId="2076137636"/>
            <ac:spMk id="32" creationId="{B4946F88-60FD-46D6-A217-2B2F248C4880}"/>
          </ac:spMkLst>
        </pc:spChg>
        <pc:spChg chg="add mod">
          <ac:chgData name="Tara  Saylor" userId="S::tara_sourcecodecommunication.com#ext#@sympraxis.onmicrosoft.com::7f18e2ef-476e-4012-9a99-d9fd002b9cb1" providerId="AD" clId="Web-{8E292636-CC9C-2210-7A38-446477792DCF}" dt="2021-09-13T22:21:21.034" v="221" actId="20577"/>
          <ac:spMkLst>
            <pc:docMk/>
            <pc:sldMk cId="3045124374" sldId="2076137636"/>
            <ac:spMk id="33" creationId="{C455071E-F0B5-46BA-AFCF-54362AD5E169}"/>
          </ac:spMkLst>
        </pc:spChg>
        <pc:spChg chg="add mod">
          <ac:chgData name="Tara  Saylor" userId="S::tara_sourcecodecommunication.com#ext#@sympraxis.onmicrosoft.com::7f18e2ef-476e-4012-9a99-d9fd002b9cb1" providerId="AD" clId="Web-{8E292636-CC9C-2210-7A38-446477792DCF}" dt="2021-09-13T22:24:10.849" v="420" actId="1076"/>
          <ac:spMkLst>
            <pc:docMk/>
            <pc:sldMk cId="3045124374" sldId="2076137636"/>
            <ac:spMk id="34" creationId="{E1E40727-D81F-4DA4-94A1-A34A0DE41757}"/>
          </ac:spMkLst>
        </pc:spChg>
        <pc:picChg chg="del">
          <ac:chgData name="Tara  Saylor" userId="S::tara_sourcecodecommunication.com#ext#@sympraxis.onmicrosoft.com::7f18e2ef-476e-4012-9a99-d9fd002b9cb1" providerId="AD" clId="Web-{8E292636-CC9C-2210-7A38-446477792DCF}" dt="2021-09-13T22:17:17.562" v="128"/>
          <ac:picMkLst>
            <pc:docMk/>
            <pc:sldMk cId="3045124374" sldId="2076137636"/>
            <ac:picMk id="5" creationId="{15A73453-BEC3-46B8-ADB3-AAB08DF4F559}"/>
          </ac:picMkLst>
        </pc:picChg>
        <pc:picChg chg="del">
          <ac:chgData name="Tara  Saylor" userId="S::tara_sourcecodecommunication.com#ext#@sympraxis.onmicrosoft.com::7f18e2ef-476e-4012-9a99-d9fd002b9cb1" providerId="AD" clId="Web-{8E292636-CC9C-2210-7A38-446477792DCF}" dt="2021-09-13T22:17:17.562" v="127"/>
          <ac:picMkLst>
            <pc:docMk/>
            <pc:sldMk cId="3045124374" sldId="2076137636"/>
            <ac:picMk id="6" creationId="{35A6C6FF-25C1-478D-A348-959EC6213A60}"/>
          </ac:picMkLst>
        </pc:picChg>
        <pc:picChg chg="del">
          <ac:chgData name="Tara  Saylor" userId="S::tara_sourcecodecommunication.com#ext#@sympraxis.onmicrosoft.com::7f18e2ef-476e-4012-9a99-d9fd002b9cb1" providerId="AD" clId="Web-{8E292636-CC9C-2210-7A38-446477792DCF}" dt="2021-09-13T22:17:17.562" v="126"/>
          <ac:picMkLst>
            <pc:docMk/>
            <pc:sldMk cId="3045124374" sldId="2076137636"/>
            <ac:picMk id="21" creationId="{B154BFBE-291A-45DE-AD42-57C32F46302C}"/>
          </ac:picMkLst>
        </pc:picChg>
        <pc:picChg chg="del">
          <ac:chgData name="Tara  Saylor" userId="S::tara_sourcecodecommunication.com#ext#@sympraxis.onmicrosoft.com::7f18e2ef-476e-4012-9a99-d9fd002b9cb1" providerId="AD" clId="Web-{8E292636-CC9C-2210-7A38-446477792DCF}" dt="2021-09-13T22:17:17.562" v="125"/>
          <ac:picMkLst>
            <pc:docMk/>
            <pc:sldMk cId="3045124374" sldId="2076137636"/>
            <ac:picMk id="22" creationId="{D2EBF342-9790-4292-9F26-F00FEF900D02}"/>
          </ac:picMkLst>
        </pc:picChg>
        <pc:picChg chg="del">
          <ac:chgData name="Tara  Saylor" userId="S::tara_sourcecodecommunication.com#ext#@sympraxis.onmicrosoft.com::7f18e2ef-476e-4012-9a99-d9fd002b9cb1" providerId="AD" clId="Web-{8E292636-CC9C-2210-7A38-446477792DCF}" dt="2021-09-13T22:17:17.562" v="124"/>
          <ac:picMkLst>
            <pc:docMk/>
            <pc:sldMk cId="3045124374" sldId="2076137636"/>
            <ac:picMk id="23" creationId="{6D670473-9AEE-4F4B-99E4-25A94299001B}"/>
          </ac:picMkLst>
        </pc:picChg>
        <pc:picChg chg="del">
          <ac:chgData name="Tara  Saylor" userId="S::tara_sourcecodecommunication.com#ext#@sympraxis.onmicrosoft.com::7f18e2ef-476e-4012-9a99-d9fd002b9cb1" providerId="AD" clId="Web-{8E292636-CC9C-2210-7A38-446477792DCF}" dt="2021-09-13T22:17:17.562" v="123"/>
          <ac:picMkLst>
            <pc:docMk/>
            <pc:sldMk cId="3045124374" sldId="2076137636"/>
            <ac:picMk id="24" creationId="{008B7AF9-CD84-4DDE-B4C6-28E4A4550353}"/>
          </ac:picMkLst>
        </pc:picChg>
        <pc:picChg chg="del">
          <ac:chgData name="Tara  Saylor" userId="S::tara_sourcecodecommunication.com#ext#@sympraxis.onmicrosoft.com::7f18e2ef-476e-4012-9a99-d9fd002b9cb1" providerId="AD" clId="Web-{8E292636-CC9C-2210-7A38-446477792DCF}" dt="2021-09-13T22:17:17.562" v="122"/>
          <ac:picMkLst>
            <pc:docMk/>
            <pc:sldMk cId="3045124374" sldId="2076137636"/>
            <ac:picMk id="25" creationId="{1D7DF1C8-100E-4E30-855E-78150D50290A}"/>
          </ac:picMkLst>
        </pc:picChg>
      </pc:sldChg>
      <pc:sldChg chg="addSp delSp modSp add replId modNotes">
        <pc:chgData name="Tara  Saylor" userId="S::tara_sourcecodecommunication.com#ext#@sympraxis.onmicrosoft.com::7f18e2ef-476e-4012-9a99-d9fd002b9cb1" providerId="AD" clId="Web-{8E292636-CC9C-2210-7A38-446477792DCF}" dt="2021-09-13T22:48:43.335" v="1327"/>
        <pc:sldMkLst>
          <pc:docMk/>
          <pc:sldMk cId="2804415573" sldId="2076137637"/>
        </pc:sldMkLst>
        <pc:spChg chg="add del mod">
          <ac:chgData name="Tara  Saylor" userId="S::tara_sourcecodecommunication.com#ext#@sympraxis.onmicrosoft.com::7f18e2ef-476e-4012-9a99-d9fd002b9cb1" providerId="AD" clId="Web-{8E292636-CC9C-2210-7A38-446477792DCF}" dt="2021-09-13T22:26:45.194" v="604"/>
          <ac:spMkLst>
            <pc:docMk/>
            <pc:sldMk cId="2804415573" sldId="2076137637"/>
            <ac:spMk id="2" creationId="{F2960696-D2C1-430B-B034-13D72E0BF31C}"/>
          </ac:spMkLst>
        </pc:spChg>
        <pc:spChg chg="add mod">
          <ac:chgData name="Tara  Saylor" userId="S::tara_sourcecodecommunication.com#ext#@sympraxis.onmicrosoft.com::7f18e2ef-476e-4012-9a99-d9fd002b9cb1" providerId="AD" clId="Web-{8E292636-CC9C-2210-7A38-446477792DCF}" dt="2021-09-13T22:27:18.023" v="614" actId="14100"/>
          <ac:spMkLst>
            <pc:docMk/>
            <pc:sldMk cId="2804415573" sldId="2076137637"/>
            <ac:spMk id="4" creationId="{C067C7DE-8BE3-4BBD-B5FC-F7C9B7857232}"/>
          </ac:spMkLst>
        </pc:spChg>
      </pc:sldChg>
      <pc:sldChg chg="new del">
        <pc:chgData name="Tara  Saylor" userId="S::tara_sourcecodecommunication.com#ext#@sympraxis.onmicrosoft.com::7f18e2ef-476e-4012-9a99-d9fd002b9cb1" providerId="AD" clId="Web-{8E292636-CC9C-2210-7A38-446477792DCF}" dt="2021-09-13T22:30:14.666" v="621"/>
        <pc:sldMkLst>
          <pc:docMk/>
          <pc:sldMk cId="820325995" sldId="2076137638"/>
        </pc:sldMkLst>
      </pc:sldChg>
      <pc:sldChg chg="addSp delSp modSp add ord replId modNotes">
        <pc:chgData name="Tara  Saylor" userId="S::tara_sourcecodecommunication.com#ext#@sympraxis.onmicrosoft.com::7f18e2ef-476e-4012-9a99-d9fd002b9cb1" providerId="AD" clId="Web-{8E292636-CC9C-2210-7A38-446477792DCF}" dt="2021-09-13T22:56:59.295" v="1517" actId="20577"/>
        <pc:sldMkLst>
          <pc:docMk/>
          <pc:sldMk cId="1945337478" sldId="2076137638"/>
        </pc:sldMkLst>
        <pc:spChg chg="mod">
          <ac:chgData name="Tara  Saylor" userId="S::tara_sourcecodecommunication.com#ext#@sympraxis.onmicrosoft.com::7f18e2ef-476e-4012-9a99-d9fd002b9cb1" providerId="AD" clId="Web-{8E292636-CC9C-2210-7A38-446477792DCF}" dt="2021-09-13T22:56:59.295" v="1517" actId="20577"/>
          <ac:spMkLst>
            <pc:docMk/>
            <pc:sldMk cId="1945337478" sldId="2076137638"/>
            <ac:spMk id="2" creationId="{25B7DF04-1CD1-409D-A744-8558F83E729B}"/>
          </ac:spMkLst>
        </pc:spChg>
        <pc:spChg chg="add del">
          <ac:chgData name="Tara  Saylor" userId="S::tara_sourcecodecommunication.com#ext#@sympraxis.onmicrosoft.com::7f18e2ef-476e-4012-9a99-d9fd002b9cb1" providerId="AD" clId="Web-{8E292636-CC9C-2210-7A38-446477792DCF}" dt="2021-09-13T22:30:49.713" v="652"/>
          <ac:spMkLst>
            <pc:docMk/>
            <pc:sldMk cId="1945337478" sldId="2076137638"/>
            <ac:spMk id="3" creationId="{B4A62C09-79EF-4F09-AD57-A8E50969AA95}"/>
          </ac:spMkLst>
        </pc:spChg>
        <pc:graphicFrameChg chg="del">
          <ac:chgData name="Tara  Saylor" userId="S::tara_sourcecodecommunication.com#ext#@sympraxis.onmicrosoft.com::7f18e2ef-476e-4012-9a99-d9fd002b9cb1" providerId="AD" clId="Web-{8E292636-CC9C-2210-7A38-446477792DCF}" dt="2021-09-13T22:30:26.931" v="623"/>
          <ac:graphicFrameMkLst>
            <pc:docMk/>
            <pc:sldMk cId="1945337478" sldId="2076137638"/>
            <ac:graphicFrameMk id="7" creationId="{D5E3626A-6A82-4A79-B170-02F15727048B}"/>
          </ac:graphicFrameMkLst>
        </pc:graphicFrameChg>
      </pc:sldChg>
      <pc:sldChg chg="new del ord">
        <pc:chgData name="Tara  Saylor" userId="S::tara_sourcecodecommunication.com#ext#@sympraxis.onmicrosoft.com::7f18e2ef-476e-4012-9a99-d9fd002b9cb1" providerId="AD" clId="Web-{8E292636-CC9C-2210-7A38-446477792DCF}" dt="2021-09-13T22:29:37.321" v="618"/>
        <pc:sldMkLst>
          <pc:docMk/>
          <pc:sldMk cId="2794054674" sldId="2076137638"/>
        </pc:sldMkLst>
      </pc:sldChg>
      <pc:sldChg chg="new del">
        <pc:chgData name="Tara  Saylor" userId="S::tara_sourcecodecommunication.com#ext#@sympraxis.onmicrosoft.com::7f18e2ef-476e-4012-9a99-d9fd002b9cb1" providerId="AD" clId="Web-{8E292636-CC9C-2210-7A38-446477792DCF}" dt="2021-09-13T22:29:39.946" v="619"/>
        <pc:sldMkLst>
          <pc:docMk/>
          <pc:sldMk cId="2024629383" sldId="2076137639"/>
        </pc:sldMkLst>
      </pc:sldChg>
      <pc:sldChg chg="addSp delSp modSp add ord replId modNotes">
        <pc:chgData name="Tara  Saylor" userId="S::tara_sourcecodecommunication.com#ext#@sympraxis.onmicrosoft.com::7f18e2ef-476e-4012-9a99-d9fd002b9cb1" providerId="AD" clId="Web-{8E292636-CC9C-2210-7A38-446477792DCF}" dt="2021-09-13T23:02:42.221" v="1851" actId="20577"/>
        <pc:sldMkLst>
          <pc:docMk/>
          <pc:sldMk cId="2190493376" sldId="2076137639"/>
        </pc:sldMkLst>
        <pc:spChg chg="del">
          <ac:chgData name="Tara  Saylor" userId="S::tara_sourcecodecommunication.com#ext#@sympraxis.onmicrosoft.com::7f18e2ef-476e-4012-9a99-d9fd002b9cb1" providerId="AD" clId="Web-{8E292636-CC9C-2210-7A38-446477792DCF}" dt="2021-09-13T22:46:42.115" v="1199"/>
          <ac:spMkLst>
            <pc:docMk/>
            <pc:sldMk cId="2190493376" sldId="2076137639"/>
            <ac:spMk id="2" creationId="{5864BD71-16F7-42B6-959E-0724288AB930}"/>
          </ac:spMkLst>
        </pc:spChg>
        <pc:spChg chg="mod">
          <ac:chgData name="Tara  Saylor" userId="S::tara_sourcecodecommunication.com#ext#@sympraxis.onmicrosoft.com::7f18e2ef-476e-4012-9a99-d9fd002b9cb1" providerId="AD" clId="Web-{8E292636-CC9C-2210-7A38-446477792DCF}" dt="2021-09-13T22:46:31.850" v="1189" actId="20577"/>
          <ac:spMkLst>
            <pc:docMk/>
            <pc:sldMk cId="2190493376" sldId="2076137639"/>
            <ac:spMk id="3" creationId="{0A5159A6-97DD-4B54-96ED-4154691B295F}"/>
          </ac:spMkLst>
        </pc:spChg>
        <pc:spChg chg="del">
          <ac:chgData name="Tara  Saylor" userId="S::tara_sourcecodecommunication.com#ext#@sympraxis.onmicrosoft.com::7f18e2ef-476e-4012-9a99-d9fd002b9cb1" providerId="AD" clId="Web-{8E292636-CC9C-2210-7A38-446477792DCF}" dt="2021-09-13T22:46:42.115" v="1196"/>
          <ac:spMkLst>
            <pc:docMk/>
            <pc:sldMk cId="2190493376" sldId="2076137639"/>
            <ac:spMk id="4" creationId="{12858926-79F9-4035-BB0A-554460FF8192}"/>
          </ac:spMkLst>
        </pc:spChg>
        <pc:spChg chg="add mod">
          <ac:chgData name="Tara  Saylor" userId="S::tara_sourcecodecommunication.com#ext#@sympraxis.onmicrosoft.com::7f18e2ef-476e-4012-9a99-d9fd002b9cb1" providerId="AD" clId="Web-{8E292636-CC9C-2210-7A38-446477792DCF}" dt="2021-09-13T23:02:42.221" v="1851" actId="20577"/>
          <ac:spMkLst>
            <pc:docMk/>
            <pc:sldMk cId="2190493376" sldId="2076137639"/>
            <ac:spMk id="5" creationId="{0AE8200A-9144-4B2E-91CF-4DF9FE1891C5}"/>
          </ac:spMkLst>
        </pc:spChg>
        <pc:spChg chg="add del">
          <ac:chgData name="Tara  Saylor" userId="S::tara_sourcecodecommunication.com#ext#@sympraxis.onmicrosoft.com::7f18e2ef-476e-4012-9a99-d9fd002b9cb1" providerId="AD" clId="Web-{8E292636-CC9C-2210-7A38-446477792DCF}" dt="2021-09-13T22:57:10.404" v="1526"/>
          <ac:spMkLst>
            <pc:docMk/>
            <pc:sldMk cId="2190493376" sldId="2076137639"/>
            <ac:spMk id="6" creationId="{DF4A1659-5D84-496B-8E78-B03700BDD78F}"/>
          </ac:spMkLst>
        </pc:spChg>
        <pc:spChg chg="del">
          <ac:chgData name="Tara  Saylor" userId="S::tara_sourcecodecommunication.com#ext#@sympraxis.onmicrosoft.com::7f18e2ef-476e-4012-9a99-d9fd002b9cb1" providerId="AD" clId="Web-{8E292636-CC9C-2210-7A38-446477792DCF}" dt="2021-09-13T22:46:42.115" v="1198"/>
          <ac:spMkLst>
            <pc:docMk/>
            <pc:sldMk cId="2190493376" sldId="2076137639"/>
            <ac:spMk id="15" creationId="{99BBDB20-DB18-4C94-B61D-68DFD227D43B}"/>
          </ac:spMkLst>
        </pc:spChg>
        <pc:spChg chg="del">
          <ac:chgData name="Tara  Saylor" userId="S::tara_sourcecodecommunication.com#ext#@sympraxis.onmicrosoft.com::7f18e2ef-476e-4012-9a99-d9fd002b9cb1" providerId="AD" clId="Web-{8E292636-CC9C-2210-7A38-446477792DCF}" dt="2021-09-13T22:46:42.115" v="1197"/>
          <ac:spMkLst>
            <pc:docMk/>
            <pc:sldMk cId="2190493376" sldId="2076137639"/>
            <ac:spMk id="16" creationId="{C0229532-55FA-41D6-B3F1-5FCB0AA32519}"/>
          </ac:spMkLst>
        </pc:spChg>
        <pc:spChg chg="del">
          <ac:chgData name="Tara  Saylor" userId="S::tara_sourcecodecommunication.com#ext#@sympraxis.onmicrosoft.com::7f18e2ef-476e-4012-9a99-d9fd002b9cb1" providerId="AD" clId="Web-{8E292636-CC9C-2210-7A38-446477792DCF}" dt="2021-09-13T22:46:45.037" v="1202"/>
          <ac:spMkLst>
            <pc:docMk/>
            <pc:sldMk cId="2190493376" sldId="2076137639"/>
            <ac:spMk id="17" creationId="{A7DBF977-EA30-4177-A9C3-94D68A0DF17A}"/>
          </ac:spMkLst>
        </pc:spChg>
        <pc:spChg chg="del">
          <ac:chgData name="Tara  Saylor" userId="S::tara_sourcecodecommunication.com#ext#@sympraxis.onmicrosoft.com::7f18e2ef-476e-4012-9a99-d9fd002b9cb1" providerId="AD" clId="Web-{8E292636-CC9C-2210-7A38-446477792DCF}" dt="2021-09-13T22:46:42.115" v="1195"/>
          <ac:spMkLst>
            <pc:docMk/>
            <pc:sldMk cId="2190493376" sldId="2076137639"/>
            <ac:spMk id="28" creationId="{E428E884-56DB-4DD2-8E8D-23B465EBDF85}"/>
          </ac:spMkLst>
        </pc:spChg>
        <pc:spChg chg="del">
          <ac:chgData name="Tara  Saylor" userId="S::tara_sourcecodecommunication.com#ext#@sympraxis.onmicrosoft.com::7f18e2ef-476e-4012-9a99-d9fd002b9cb1" providerId="AD" clId="Web-{8E292636-CC9C-2210-7A38-446477792DCF}" dt="2021-09-13T22:46:42.100" v="1194"/>
          <ac:spMkLst>
            <pc:docMk/>
            <pc:sldMk cId="2190493376" sldId="2076137639"/>
            <ac:spMk id="29" creationId="{F7ED1269-5A50-4ADE-9AA9-F3AB5C53B892}"/>
          </ac:spMkLst>
        </pc:spChg>
        <pc:spChg chg="del">
          <ac:chgData name="Tara  Saylor" userId="S::tara_sourcecodecommunication.com#ext#@sympraxis.onmicrosoft.com::7f18e2ef-476e-4012-9a99-d9fd002b9cb1" providerId="AD" clId="Web-{8E292636-CC9C-2210-7A38-446477792DCF}" dt="2021-09-13T22:46:42.100" v="1193"/>
          <ac:spMkLst>
            <pc:docMk/>
            <pc:sldMk cId="2190493376" sldId="2076137639"/>
            <ac:spMk id="30" creationId="{F10B4C37-2A6B-4342-B90B-F9A22235F651}"/>
          </ac:spMkLst>
        </pc:spChg>
        <pc:spChg chg="del">
          <ac:chgData name="Tara  Saylor" userId="S::tara_sourcecodecommunication.com#ext#@sympraxis.onmicrosoft.com::7f18e2ef-476e-4012-9a99-d9fd002b9cb1" providerId="AD" clId="Web-{8E292636-CC9C-2210-7A38-446477792DCF}" dt="2021-09-13T22:46:42.100" v="1192"/>
          <ac:spMkLst>
            <pc:docMk/>
            <pc:sldMk cId="2190493376" sldId="2076137639"/>
            <ac:spMk id="31" creationId="{A2AA50EC-93E8-42EC-A0A9-180FF2B74E1D}"/>
          </ac:spMkLst>
        </pc:spChg>
        <pc:spChg chg="del">
          <ac:chgData name="Tara  Saylor" userId="S::tara_sourcecodecommunication.com#ext#@sympraxis.onmicrosoft.com::7f18e2ef-476e-4012-9a99-d9fd002b9cb1" providerId="AD" clId="Web-{8E292636-CC9C-2210-7A38-446477792DCF}" dt="2021-09-13T22:46:42.100" v="1191"/>
          <ac:spMkLst>
            <pc:docMk/>
            <pc:sldMk cId="2190493376" sldId="2076137639"/>
            <ac:spMk id="32" creationId="{B4946F88-60FD-46D6-A217-2B2F248C4880}"/>
          </ac:spMkLst>
        </pc:spChg>
        <pc:spChg chg="del">
          <ac:chgData name="Tara  Saylor" userId="S::tara_sourcecodecommunication.com#ext#@sympraxis.onmicrosoft.com::7f18e2ef-476e-4012-9a99-d9fd002b9cb1" providerId="AD" clId="Web-{8E292636-CC9C-2210-7A38-446477792DCF}" dt="2021-09-13T22:46:45.037" v="1201"/>
          <ac:spMkLst>
            <pc:docMk/>
            <pc:sldMk cId="2190493376" sldId="2076137639"/>
            <ac:spMk id="33" creationId="{C455071E-F0B5-46BA-AFCF-54362AD5E169}"/>
          </ac:spMkLst>
        </pc:spChg>
        <pc:spChg chg="del">
          <ac:chgData name="Tara  Saylor" userId="S::tara_sourcecodecommunication.com#ext#@sympraxis.onmicrosoft.com::7f18e2ef-476e-4012-9a99-d9fd002b9cb1" providerId="AD" clId="Web-{8E292636-CC9C-2210-7A38-446477792DCF}" dt="2021-09-13T22:46:45.037" v="1200"/>
          <ac:spMkLst>
            <pc:docMk/>
            <pc:sldMk cId="2190493376" sldId="2076137639"/>
            <ac:spMk id="34" creationId="{E1E40727-D81F-4DA4-94A1-A34A0DE41757}"/>
          </ac:spMkLst>
        </pc:spChg>
      </pc:sldChg>
      <pc:sldChg chg="modSp new del">
        <pc:chgData name="Tara  Saylor" userId="S::tara_sourcecodecommunication.com#ext#@sympraxis.onmicrosoft.com::7f18e2ef-476e-4012-9a99-d9fd002b9cb1" providerId="AD" clId="Web-{8E292636-CC9C-2210-7A38-446477792DCF}" dt="2021-09-13T22:47:22.397" v="1224"/>
        <pc:sldMkLst>
          <pc:docMk/>
          <pc:sldMk cId="2654726312" sldId="2076137640"/>
        </pc:sldMkLst>
        <pc:spChg chg="mod">
          <ac:chgData name="Tara  Saylor" userId="S::tara_sourcecodecommunication.com#ext#@sympraxis.onmicrosoft.com::7f18e2ef-476e-4012-9a99-d9fd002b9cb1" providerId="AD" clId="Web-{8E292636-CC9C-2210-7A38-446477792DCF}" dt="2021-09-13T22:47:01.881" v="1207" actId="20577"/>
          <ac:spMkLst>
            <pc:docMk/>
            <pc:sldMk cId="2654726312" sldId="2076137640"/>
            <ac:spMk id="2" creationId="{9D3F4640-E6A9-4FE3-8D15-0A83368375C8}"/>
          </ac:spMkLst>
        </pc:spChg>
        <pc:spChg chg="mod">
          <ac:chgData name="Tara  Saylor" userId="S::tara_sourcecodecommunication.com#ext#@sympraxis.onmicrosoft.com::7f18e2ef-476e-4012-9a99-d9fd002b9cb1" providerId="AD" clId="Web-{8E292636-CC9C-2210-7A38-446477792DCF}" dt="2021-09-13T22:47:16.444" v="1221" actId="20577"/>
          <ac:spMkLst>
            <pc:docMk/>
            <pc:sldMk cId="2654726312" sldId="2076137640"/>
            <ac:spMk id="3" creationId="{4D41338C-3637-49C0-A708-35E61441A640}"/>
          </ac:spMkLst>
        </pc:spChg>
      </pc:sldChg>
      <pc:sldChg chg="new del">
        <pc:chgData name="Tara  Saylor" userId="S::tara_sourcecodecommunication.com#ext#@sympraxis.onmicrosoft.com::7f18e2ef-476e-4012-9a99-d9fd002b9cb1" providerId="AD" clId="Web-{8E292636-CC9C-2210-7A38-446477792DCF}" dt="2021-09-13T22:47:20.725" v="1223"/>
        <pc:sldMkLst>
          <pc:docMk/>
          <pc:sldMk cId="3109851895" sldId="2076137641"/>
        </pc:sldMkLst>
      </pc:sldChg>
    </pc:docChg>
  </pc:docChgLst>
  <pc:docChgLst>
    <pc:chgData name="Guest User" userId="S::urn:spo:anon#3d640f30194f164a0566f2c6d10aff35516b8039ef93b87c0d2946fcb0f4f769::" providerId="AD" clId="Web-{09A3F044-DD7A-401D-8E6C-5E4AE6FFA51C}"/>
    <pc:docChg chg="modSld">
      <pc:chgData name="Guest User" userId="S::urn:spo:anon#3d640f30194f164a0566f2c6d10aff35516b8039ef93b87c0d2946fcb0f4f769::" providerId="AD" clId="Web-{09A3F044-DD7A-401D-8E6C-5E4AE6FFA51C}" dt="2021-10-04T16:07:52.120" v="1" actId="1076"/>
      <pc:docMkLst>
        <pc:docMk/>
      </pc:docMkLst>
      <pc:sldChg chg="modSp">
        <pc:chgData name="Guest User" userId="S::urn:spo:anon#3d640f30194f164a0566f2c6d10aff35516b8039ef93b87c0d2946fcb0f4f769::" providerId="AD" clId="Web-{09A3F044-DD7A-401D-8E6C-5E4AE6FFA51C}" dt="2021-10-04T16:07:52.120" v="1" actId="1076"/>
        <pc:sldMkLst>
          <pc:docMk/>
          <pc:sldMk cId="781562705" sldId="2076137632"/>
        </pc:sldMkLst>
        <pc:spChg chg="mod">
          <ac:chgData name="Guest User" userId="S::urn:spo:anon#3d640f30194f164a0566f2c6d10aff35516b8039ef93b87c0d2946fcb0f4f769::" providerId="AD" clId="Web-{09A3F044-DD7A-401D-8E6C-5E4AE6FFA51C}" dt="2021-10-04T16:07:52.120" v="1" actId="1076"/>
          <ac:spMkLst>
            <pc:docMk/>
            <pc:sldMk cId="781562705" sldId="2076137632"/>
            <ac:spMk id="5" creationId="{65E27EAB-C4D5-4958-A120-A053B81450E8}"/>
          </ac:spMkLst>
        </pc:spChg>
      </pc:sldChg>
      <pc:sldChg chg="modSp">
        <pc:chgData name="Guest User" userId="S::urn:spo:anon#3d640f30194f164a0566f2c6d10aff35516b8039ef93b87c0d2946fcb0f4f769::" providerId="AD" clId="Web-{09A3F044-DD7A-401D-8E6C-5E4AE6FFA51C}" dt="2021-10-04T16:07:42.932" v="0" actId="1076"/>
        <pc:sldMkLst>
          <pc:docMk/>
          <pc:sldMk cId="3427175659" sldId="2076137633"/>
        </pc:sldMkLst>
        <pc:spChg chg="mod">
          <ac:chgData name="Guest User" userId="S::urn:spo:anon#3d640f30194f164a0566f2c6d10aff35516b8039ef93b87c0d2946fcb0f4f769::" providerId="AD" clId="Web-{09A3F044-DD7A-401D-8E6C-5E4AE6FFA51C}" dt="2021-10-04T16:07:42.932" v="0" actId="1076"/>
          <ac:spMkLst>
            <pc:docMk/>
            <pc:sldMk cId="3427175659" sldId="2076137633"/>
            <ac:spMk id="5" creationId="{C78B5F0B-352D-4E15-86FD-08EA8ACA7845}"/>
          </ac:spMkLst>
        </pc:spChg>
      </pc:sldChg>
    </pc:docChg>
  </pc:docChgLst>
  <pc:docChgLst>
    <pc:chgData name="Marc Anderson" userId="773dbba9-beed-4b85-8e2f-1f30db739b2b" providerId="ADAL" clId="{0DA78123-C27A-43FA-AF6F-4B7BD86AF64F}"/>
    <pc:docChg chg="undo redo custSel addSld delSld modSld sldOrd modSection">
      <pc:chgData name="Marc Anderson" userId="773dbba9-beed-4b85-8e2f-1f30db739b2b" providerId="ADAL" clId="{0DA78123-C27A-43FA-AF6F-4B7BD86AF64F}" dt="2021-09-21T15:07:36.713" v="1232" actId="6549"/>
      <pc:docMkLst>
        <pc:docMk/>
      </pc:docMkLst>
      <pc:sldChg chg="modSp mod">
        <pc:chgData name="Marc Anderson" userId="773dbba9-beed-4b85-8e2f-1f30db739b2b" providerId="ADAL" clId="{0DA78123-C27A-43FA-AF6F-4B7BD86AF64F}" dt="2021-08-31T22:12:00.592" v="484" actId="6549"/>
        <pc:sldMkLst>
          <pc:docMk/>
          <pc:sldMk cId="1193530258" sldId="274"/>
        </pc:sldMkLst>
        <pc:spChg chg="mod">
          <ac:chgData name="Marc Anderson" userId="773dbba9-beed-4b85-8e2f-1f30db739b2b" providerId="ADAL" clId="{0DA78123-C27A-43FA-AF6F-4B7BD86AF64F}" dt="2021-08-31T22:12:00.592" v="484" actId="6549"/>
          <ac:spMkLst>
            <pc:docMk/>
            <pc:sldMk cId="1193530258" sldId="274"/>
            <ac:spMk id="45" creationId="{3169934D-53E7-4E44-B953-6021F38A0654}"/>
          </ac:spMkLst>
        </pc:spChg>
      </pc:sldChg>
      <pc:sldChg chg="modSp mod">
        <pc:chgData name="Marc Anderson" userId="773dbba9-beed-4b85-8e2f-1f30db739b2b" providerId="ADAL" clId="{0DA78123-C27A-43FA-AF6F-4B7BD86AF64F}" dt="2021-09-21T15:07:36.713" v="1232" actId="6549"/>
        <pc:sldMkLst>
          <pc:docMk/>
          <pc:sldMk cId="2967945684" sldId="277"/>
        </pc:sldMkLst>
        <pc:spChg chg="mod">
          <ac:chgData name="Marc Anderson" userId="773dbba9-beed-4b85-8e2f-1f30db739b2b" providerId="ADAL" clId="{0DA78123-C27A-43FA-AF6F-4B7BD86AF64F}" dt="2021-09-21T15:07:36.713" v="1232" actId="6549"/>
          <ac:spMkLst>
            <pc:docMk/>
            <pc:sldMk cId="2967945684" sldId="277"/>
            <ac:spMk id="4" creationId="{A04E16D6-6682-4068-BF11-BA8E4E8E1BBC}"/>
          </ac:spMkLst>
        </pc:spChg>
      </pc:sldChg>
      <pc:sldChg chg="addSp modSp mod">
        <pc:chgData name="Marc Anderson" userId="773dbba9-beed-4b85-8e2f-1f30db739b2b" providerId="ADAL" clId="{0DA78123-C27A-43FA-AF6F-4B7BD86AF64F}" dt="2021-09-14T16:56:52.478" v="1116" actId="20577"/>
        <pc:sldMkLst>
          <pc:docMk/>
          <pc:sldMk cId="287163252" sldId="1567"/>
        </pc:sldMkLst>
        <pc:spChg chg="mod">
          <ac:chgData name="Marc Anderson" userId="773dbba9-beed-4b85-8e2f-1f30db739b2b" providerId="ADAL" clId="{0DA78123-C27A-43FA-AF6F-4B7BD86AF64F}" dt="2021-08-31T22:11:23.243" v="473" actId="13926"/>
          <ac:spMkLst>
            <pc:docMk/>
            <pc:sldMk cId="287163252" sldId="1567"/>
            <ac:spMk id="5" creationId="{7D0EEDC6-3E4A-4EFE-A08D-CE06F4DBEEBD}"/>
          </ac:spMkLst>
        </pc:spChg>
        <pc:spChg chg="add mod">
          <ac:chgData name="Marc Anderson" userId="773dbba9-beed-4b85-8e2f-1f30db739b2b" providerId="ADAL" clId="{0DA78123-C27A-43FA-AF6F-4B7BD86AF64F}" dt="2021-08-31T22:17:51.590" v="508" actId="20577"/>
          <ac:spMkLst>
            <pc:docMk/>
            <pc:sldMk cId="287163252" sldId="1567"/>
            <ac:spMk id="6" creationId="{80F685C6-5DC5-46C9-BF59-773A01BD9912}"/>
          </ac:spMkLst>
        </pc:spChg>
        <pc:spChg chg="mod">
          <ac:chgData name="Marc Anderson" userId="773dbba9-beed-4b85-8e2f-1f30db739b2b" providerId="ADAL" clId="{0DA78123-C27A-43FA-AF6F-4B7BD86AF64F}" dt="2021-09-14T16:56:52.478" v="1116" actId="20577"/>
          <ac:spMkLst>
            <pc:docMk/>
            <pc:sldMk cId="287163252" sldId="1567"/>
            <ac:spMk id="7" creationId="{00000000-0000-0000-0000-000000000000}"/>
          </ac:spMkLst>
        </pc:spChg>
        <pc:spChg chg="mod">
          <ac:chgData name="Marc Anderson" userId="773dbba9-beed-4b85-8e2f-1f30db739b2b" providerId="ADAL" clId="{0DA78123-C27A-43FA-AF6F-4B7BD86AF64F}" dt="2021-08-31T22:09:27.682" v="414" actId="20577"/>
          <ac:spMkLst>
            <pc:docMk/>
            <pc:sldMk cId="287163252" sldId="1567"/>
            <ac:spMk id="8" creationId="{00000000-0000-0000-0000-000000000000}"/>
          </ac:spMkLst>
        </pc:spChg>
      </pc:sldChg>
      <pc:sldChg chg="delSp modSp add mod delAnim">
        <pc:chgData name="Marc Anderson" userId="773dbba9-beed-4b85-8e2f-1f30db739b2b" providerId="ADAL" clId="{0DA78123-C27A-43FA-AF6F-4B7BD86AF64F}" dt="2021-09-21T14:21:03.457" v="1191" actId="1038"/>
        <pc:sldMkLst>
          <pc:docMk/>
          <pc:sldMk cId="3320131257" sldId="1962"/>
        </pc:sldMkLst>
        <pc:picChg chg="del">
          <ac:chgData name="Marc Anderson" userId="773dbba9-beed-4b85-8e2f-1f30db739b2b" providerId="ADAL" clId="{0DA78123-C27A-43FA-AF6F-4B7BD86AF64F}" dt="2021-09-21T14:21:00.067" v="1170" actId="478"/>
          <ac:picMkLst>
            <pc:docMk/>
            <pc:sldMk cId="3320131257" sldId="1962"/>
            <ac:picMk id="11" creationId="{D3442EF2-9A9F-4A6B-83F4-80B573F5016F}"/>
          </ac:picMkLst>
        </pc:picChg>
        <pc:picChg chg="mod">
          <ac:chgData name="Marc Anderson" userId="773dbba9-beed-4b85-8e2f-1f30db739b2b" providerId="ADAL" clId="{0DA78123-C27A-43FA-AF6F-4B7BD86AF64F}" dt="2021-09-21T14:21:03.457" v="1191" actId="1038"/>
          <ac:picMkLst>
            <pc:docMk/>
            <pc:sldMk cId="3320131257" sldId="1962"/>
            <ac:picMk id="36" creationId="{A6CE4A4C-9774-43E3-9B16-456AB933501B}"/>
          </ac:picMkLst>
        </pc:picChg>
      </pc:sldChg>
      <pc:sldChg chg="modSp mod">
        <pc:chgData name="Marc Anderson" userId="773dbba9-beed-4b85-8e2f-1f30db739b2b" providerId="ADAL" clId="{0DA78123-C27A-43FA-AF6F-4B7BD86AF64F}" dt="2021-08-31T22:11:55.855" v="483" actId="108"/>
        <pc:sldMkLst>
          <pc:docMk/>
          <pc:sldMk cId="3158043784" sldId="2068"/>
        </pc:sldMkLst>
        <pc:spChg chg="mod">
          <ac:chgData name="Marc Anderson" userId="773dbba9-beed-4b85-8e2f-1f30db739b2b" providerId="ADAL" clId="{0DA78123-C27A-43FA-AF6F-4B7BD86AF64F}" dt="2021-08-31T22:11:55.855" v="483" actId="108"/>
          <ac:spMkLst>
            <pc:docMk/>
            <pc:sldMk cId="3158043784" sldId="2068"/>
            <ac:spMk id="8" creationId="{00000000-0000-0000-0000-000000000000}"/>
          </ac:spMkLst>
        </pc:spChg>
      </pc:sldChg>
      <pc:sldChg chg="addSp delSp modSp mod">
        <pc:chgData name="Marc Anderson" userId="773dbba9-beed-4b85-8e2f-1f30db739b2b" providerId="ADAL" clId="{0DA78123-C27A-43FA-AF6F-4B7BD86AF64F}" dt="2021-08-31T14:28:48.665" v="312" actId="1076"/>
        <pc:sldMkLst>
          <pc:docMk/>
          <pc:sldMk cId="3026554354" sldId="2076136368"/>
        </pc:sldMkLst>
        <pc:spChg chg="add mod">
          <ac:chgData name="Marc Anderson" userId="773dbba9-beed-4b85-8e2f-1f30db739b2b" providerId="ADAL" clId="{0DA78123-C27A-43FA-AF6F-4B7BD86AF64F}" dt="2021-08-31T14:28:48.665" v="312" actId="1076"/>
          <ac:spMkLst>
            <pc:docMk/>
            <pc:sldMk cId="3026554354" sldId="2076136368"/>
            <ac:spMk id="7" creationId="{C4FB61B9-EDFC-45C3-89A6-218C9271CCA3}"/>
          </ac:spMkLst>
        </pc:spChg>
        <pc:picChg chg="add mod">
          <ac:chgData name="Marc Anderson" userId="773dbba9-beed-4b85-8e2f-1f30db739b2b" providerId="ADAL" clId="{0DA78123-C27A-43FA-AF6F-4B7BD86AF64F}" dt="2021-08-31T14:25:25.870" v="291" actId="1076"/>
          <ac:picMkLst>
            <pc:docMk/>
            <pc:sldMk cId="3026554354" sldId="2076136368"/>
            <ac:picMk id="6" creationId="{2AB9D132-FCB2-4CEC-B0BB-5C612F3DA3F6}"/>
          </ac:picMkLst>
        </pc:picChg>
        <pc:picChg chg="del">
          <ac:chgData name="Marc Anderson" userId="773dbba9-beed-4b85-8e2f-1f30db739b2b" providerId="ADAL" clId="{0DA78123-C27A-43FA-AF6F-4B7BD86AF64F}" dt="2021-08-31T14:25:21.599" v="286" actId="478"/>
          <ac:picMkLst>
            <pc:docMk/>
            <pc:sldMk cId="3026554354" sldId="2076136368"/>
            <ac:picMk id="4098" creationId="{5C244689-503F-4895-9BB4-722E291FD91D}"/>
          </ac:picMkLst>
        </pc:picChg>
      </pc:sldChg>
      <pc:sldChg chg="modSp mod">
        <pc:chgData name="Marc Anderson" userId="773dbba9-beed-4b85-8e2f-1f30db739b2b" providerId="ADAL" clId="{0DA78123-C27A-43FA-AF6F-4B7BD86AF64F}" dt="2021-09-21T14:07:13.546" v="1169" actId="20577"/>
        <pc:sldMkLst>
          <pc:docMk/>
          <pc:sldMk cId="143671092" sldId="2076137545"/>
        </pc:sldMkLst>
        <pc:spChg chg="mod">
          <ac:chgData name="Marc Anderson" userId="773dbba9-beed-4b85-8e2f-1f30db739b2b" providerId="ADAL" clId="{0DA78123-C27A-43FA-AF6F-4B7BD86AF64F}" dt="2021-09-21T14:07:13.546" v="1169" actId="20577"/>
          <ac:spMkLst>
            <pc:docMk/>
            <pc:sldMk cId="143671092" sldId="2076137545"/>
            <ac:spMk id="2" creationId="{DBDA2B61-7736-48C2-BE51-118DE419CDAA}"/>
          </ac:spMkLst>
        </pc:spChg>
      </pc:sldChg>
      <pc:sldChg chg="modSp mod">
        <pc:chgData name="Marc Anderson" userId="773dbba9-beed-4b85-8e2f-1f30db739b2b" providerId="ADAL" clId="{0DA78123-C27A-43FA-AF6F-4B7BD86AF64F}" dt="2021-08-31T22:12:33.946" v="501" actId="13926"/>
        <pc:sldMkLst>
          <pc:docMk/>
          <pc:sldMk cId="587859452" sldId="2076137561"/>
        </pc:sldMkLst>
        <pc:spChg chg="mod">
          <ac:chgData name="Marc Anderson" userId="773dbba9-beed-4b85-8e2f-1f30db739b2b" providerId="ADAL" clId="{0DA78123-C27A-43FA-AF6F-4B7BD86AF64F}" dt="2021-08-31T22:12:33.946" v="501" actId="13926"/>
          <ac:spMkLst>
            <pc:docMk/>
            <pc:sldMk cId="587859452" sldId="2076137561"/>
            <ac:spMk id="8" creationId="{C3FCD026-3DAE-4A55-B71E-B1AF385E8369}"/>
          </ac:spMkLst>
        </pc:spChg>
      </pc:sldChg>
      <pc:sldChg chg="addSp delSp modSp mod">
        <pc:chgData name="Marc Anderson" userId="773dbba9-beed-4b85-8e2f-1f30db739b2b" providerId="ADAL" clId="{0DA78123-C27A-43FA-AF6F-4B7BD86AF64F}" dt="2021-09-14T20:13:10.372" v="1117" actId="13926"/>
        <pc:sldMkLst>
          <pc:docMk/>
          <pc:sldMk cId="59991842" sldId="2076137564"/>
        </pc:sldMkLst>
        <pc:spChg chg="mod">
          <ac:chgData name="Marc Anderson" userId="773dbba9-beed-4b85-8e2f-1f30db739b2b" providerId="ADAL" clId="{0DA78123-C27A-43FA-AF6F-4B7BD86AF64F}" dt="2021-08-31T14:08:50.433" v="5" actId="20577"/>
          <ac:spMkLst>
            <pc:docMk/>
            <pc:sldMk cId="59991842" sldId="2076137564"/>
            <ac:spMk id="4" creationId="{29FF830E-6DCF-4713-AC5F-D87A49E70DAB}"/>
          </ac:spMkLst>
        </pc:spChg>
        <pc:spChg chg="mod">
          <ac:chgData name="Marc Anderson" userId="773dbba9-beed-4b85-8e2f-1f30db739b2b" providerId="ADAL" clId="{0DA78123-C27A-43FA-AF6F-4B7BD86AF64F}" dt="2021-09-14T15:03:56.531" v="1086" actId="20577"/>
          <ac:spMkLst>
            <pc:docMk/>
            <pc:sldMk cId="59991842" sldId="2076137564"/>
            <ac:spMk id="16" creationId="{DBE627C4-AD2C-4C6E-B809-BC8C9F3F0864}"/>
          </ac:spMkLst>
        </pc:spChg>
        <pc:spChg chg="mod">
          <ac:chgData name="Marc Anderson" userId="773dbba9-beed-4b85-8e2f-1f30db739b2b" providerId="ADAL" clId="{0DA78123-C27A-43FA-AF6F-4B7BD86AF64F}" dt="2021-08-31T14:19:31.883" v="208" actId="20577"/>
          <ac:spMkLst>
            <pc:docMk/>
            <pc:sldMk cId="59991842" sldId="2076137564"/>
            <ac:spMk id="18" creationId="{44EF8DFC-4E24-43D9-AB21-D1B2F579166B}"/>
          </ac:spMkLst>
        </pc:spChg>
        <pc:spChg chg="mod">
          <ac:chgData name="Marc Anderson" userId="773dbba9-beed-4b85-8e2f-1f30db739b2b" providerId="ADAL" clId="{0DA78123-C27A-43FA-AF6F-4B7BD86AF64F}" dt="2021-09-14T20:13:10.372" v="1117" actId="13926"/>
          <ac:spMkLst>
            <pc:docMk/>
            <pc:sldMk cId="59991842" sldId="2076137564"/>
            <ac:spMk id="21" creationId="{E648128D-9BB5-4622-A219-A5EBE58D8C5F}"/>
          </ac:spMkLst>
        </pc:spChg>
        <pc:graphicFrameChg chg="add del mod">
          <ac:chgData name="Marc Anderson" userId="773dbba9-beed-4b85-8e2f-1f30db739b2b" providerId="ADAL" clId="{0DA78123-C27A-43FA-AF6F-4B7BD86AF64F}" dt="2021-08-31T14:09:29.529" v="7"/>
          <ac:graphicFrameMkLst>
            <pc:docMk/>
            <pc:sldMk cId="59991842" sldId="2076137564"/>
            <ac:graphicFrameMk id="2" creationId="{A172F2BC-7C05-4215-AB76-6E9C1111EE57}"/>
          </ac:graphicFrameMkLst>
        </pc:graphicFrameChg>
      </pc:sldChg>
      <pc:sldChg chg="modSp mod">
        <pc:chgData name="Marc Anderson" userId="773dbba9-beed-4b85-8e2f-1f30db739b2b" providerId="ADAL" clId="{0DA78123-C27A-43FA-AF6F-4B7BD86AF64F}" dt="2021-09-07T14:16:11.240" v="633" actId="1036"/>
        <pc:sldMkLst>
          <pc:docMk/>
          <pc:sldMk cId="429115415" sldId="2076137587"/>
        </pc:sldMkLst>
        <pc:spChg chg="mod">
          <ac:chgData name="Marc Anderson" userId="773dbba9-beed-4b85-8e2f-1f30db739b2b" providerId="ADAL" clId="{0DA78123-C27A-43FA-AF6F-4B7BD86AF64F}" dt="2021-09-07T14:16:11.240" v="633" actId="1036"/>
          <ac:spMkLst>
            <pc:docMk/>
            <pc:sldMk cId="429115415" sldId="2076137587"/>
            <ac:spMk id="3" creationId="{8D173BF7-0506-4C14-B44D-D115B845B058}"/>
          </ac:spMkLst>
        </pc:spChg>
        <pc:graphicFrameChg chg="mod">
          <ac:chgData name="Marc Anderson" userId="773dbba9-beed-4b85-8e2f-1f30db739b2b" providerId="ADAL" clId="{0DA78123-C27A-43FA-AF6F-4B7BD86AF64F}" dt="2021-09-07T14:16:05.804" v="606" actId="1035"/>
          <ac:graphicFrameMkLst>
            <pc:docMk/>
            <pc:sldMk cId="429115415" sldId="2076137587"/>
            <ac:graphicFrameMk id="6" creationId="{7B6270B7-7E45-484E-8232-3BE9CE692F48}"/>
          </ac:graphicFrameMkLst>
        </pc:graphicFrameChg>
      </pc:sldChg>
      <pc:sldChg chg="del">
        <pc:chgData name="Marc Anderson" userId="773dbba9-beed-4b85-8e2f-1f30db739b2b" providerId="ADAL" clId="{0DA78123-C27A-43FA-AF6F-4B7BD86AF64F}" dt="2021-08-31T15:12:42.720" v="317" actId="47"/>
        <pc:sldMkLst>
          <pc:docMk/>
          <pc:sldMk cId="994704777" sldId="2076137610"/>
        </pc:sldMkLst>
      </pc:sldChg>
      <pc:sldChg chg="del">
        <pc:chgData name="Marc Anderson" userId="773dbba9-beed-4b85-8e2f-1f30db739b2b" providerId="ADAL" clId="{0DA78123-C27A-43FA-AF6F-4B7BD86AF64F}" dt="2021-08-31T15:12:42.720" v="317" actId="47"/>
        <pc:sldMkLst>
          <pc:docMk/>
          <pc:sldMk cId="1653058467" sldId="2076137611"/>
        </pc:sldMkLst>
      </pc:sldChg>
      <pc:sldChg chg="del">
        <pc:chgData name="Marc Anderson" userId="773dbba9-beed-4b85-8e2f-1f30db739b2b" providerId="ADAL" clId="{0DA78123-C27A-43FA-AF6F-4B7BD86AF64F}" dt="2021-08-31T15:12:42.720" v="317" actId="47"/>
        <pc:sldMkLst>
          <pc:docMk/>
          <pc:sldMk cId="548634066" sldId="2076137612"/>
        </pc:sldMkLst>
      </pc:sldChg>
      <pc:sldChg chg="del">
        <pc:chgData name="Marc Anderson" userId="773dbba9-beed-4b85-8e2f-1f30db739b2b" providerId="ADAL" clId="{0DA78123-C27A-43FA-AF6F-4B7BD86AF64F}" dt="2021-08-31T15:12:42.720" v="317" actId="47"/>
        <pc:sldMkLst>
          <pc:docMk/>
          <pc:sldMk cId="3956555068" sldId="2076137613"/>
        </pc:sldMkLst>
      </pc:sldChg>
      <pc:sldChg chg="del">
        <pc:chgData name="Marc Anderson" userId="773dbba9-beed-4b85-8e2f-1f30db739b2b" providerId="ADAL" clId="{0DA78123-C27A-43FA-AF6F-4B7BD86AF64F}" dt="2021-08-31T15:12:42.720" v="317" actId="47"/>
        <pc:sldMkLst>
          <pc:docMk/>
          <pc:sldMk cId="572059254" sldId="2076137614"/>
        </pc:sldMkLst>
      </pc:sldChg>
      <pc:sldChg chg="del">
        <pc:chgData name="Marc Anderson" userId="773dbba9-beed-4b85-8e2f-1f30db739b2b" providerId="ADAL" clId="{0DA78123-C27A-43FA-AF6F-4B7BD86AF64F}" dt="2021-08-31T15:12:42.720" v="317" actId="47"/>
        <pc:sldMkLst>
          <pc:docMk/>
          <pc:sldMk cId="1990789516" sldId="2076137615"/>
        </pc:sldMkLst>
      </pc:sldChg>
      <pc:sldChg chg="del">
        <pc:chgData name="Marc Anderson" userId="773dbba9-beed-4b85-8e2f-1f30db739b2b" providerId="ADAL" clId="{0DA78123-C27A-43FA-AF6F-4B7BD86AF64F}" dt="2021-08-31T15:12:42.720" v="317" actId="47"/>
        <pc:sldMkLst>
          <pc:docMk/>
          <pc:sldMk cId="244541094" sldId="2076137616"/>
        </pc:sldMkLst>
      </pc:sldChg>
      <pc:sldChg chg="del">
        <pc:chgData name="Marc Anderson" userId="773dbba9-beed-4b85-8e2f-1f30db739b2b" providerId="ADAL" clId="{0DA78123-C27A-43FA-AF6F-4B7BD86AF64F}" dt="2021-08-31T15:12:42.720" v="317" actId="47"/>
        <pc:sldMkLst>
          <pc:docMk/>
          <pc:sldMk cId="410590702" sldId="2076137617"/>
        </pc:sldMkLst>
      </pc:sldChg>
      <pc:sldChg chg="del">
        <pc:chgData name="Marc Anderson" userId="773dbba9-beed-4b85-8e2f-1f30db739b2b" providerId="ADAL" clId="{0DA78123-C27A-43FA-AF6F-4B7BD86AF64F}" dt="2021-08-31T15:12:42.720" v="317" actId="47"/>
        <pc:sldMkLst>
          <pc:docMk/>
          <pc:sldMk cId="2861837185" sldId="2076137618"/>
        </pc:sldMkLst>
      </pc:sldChg>
      <pc:sldChg chg="del">
        <pc:chgData name="Marc Anderson" userId="773dbba9-beed-4b85-8e2f-1f30db739b2b" providerId="ADAL" clId="{0DA78123-C27A-43FA-AF6F-4B7BD86AF64F}" dt="2021-08-31T15:12:42.720" v="317" actId="47"/>
        <pc:sldMkLst>
          <pc:docMk/>
          <pc:sldMk cId="1478650908" sldId="2076137619"/>
        </pc:sldMkLst>
      </pc:sldChg>
      <pc:sldChg chg="del">
        <pc:chgData name="Marc Anderson" userId="773dbba9-beed-4b85-8e2f-1f30db739b2b" providerId="ADAL" clId="{0DA78123-C27A-43FA-AF6F-4B7BD86AF64F}" dt="2021-08-31T15:12:42.720" v="317" actId="47"/>
        <pc:sldMkLst>
          <pc:docMk/>
          <pc:sldMk cId="1394089812" sldId="2076137621"/>
        </pc:sldMkLst>
      </pc:sldChg>
      <pc:sldChg chg="del">
        <pc:chgData name="Marc Anderson" userId="773dbba9-beed-4b85-8e2f-1f30db739b2b" providerId="ADAL" clId="{0DA78123-C27A-43FA-AF6F-4B7BD86AF64F}" dt="2021-08-31T15:12:42.720" v="317" actId="47"/>
        <pc:sldMkLst>
          <pc:docMk/>
          <pc:sldMk cId="125500513" sldId="2076137622"/>
        </pc:sldMkLst>
      </pc:sldChg>
      <pc:sldChg chg="del">
        <pc:chgData name="Marc Anderson" userId="773dbba9-beed-4b85-8e2f-1f30db739b2b" providerId="ADAL" clId="{0DA78123-C27A-43FA-AF6F-4B7BD86AF64F}" dt="2021-08-31T15:12:42.720" v="317" actId="47"/>
        <pc:sldMkLst>
          <pc:docMk/>
          <pc:sldMk cId="1927624187" sldId="2076137623"/>
        </pc:sldMkLst>
      </pc:sldChg>
      <pc:sldChg chg="modSp del mod">
        <pc:chgData name="Marc Anderson" userId="773dbba9-beed-4b85-8e2f-1f30db739b2b" providerId="ADAL" clId="{0DA78123-C27A-43FA-AF6F-4B7BD86AF64F}" dt="2021-09-21T14:37:38.020" v="1228" actId="47"/>
        <pc:sldMkLst>
          <pc:docMk/>
          <pc:sldMk cId="1949146613" sldId="2076137624"/>
        </pc:sldMkLst>
        <pc:spChg chg="mod">
          <ac:chgData name="Marc Anderson" userId="773dbba9-beed-4b85-8e2f-1f30db739b2b" providerId="ADAL" clId="{0DA78123-C27A-43FA-AF6F-4B7BD86AF64F}" dt="2021-09-21T14:36:02.614" v="1192" actId="21"/>
          <ac:spMkLst>
            <pc:docMk/>
            <pc:sldMk cId="1949146613" sldId="2076137624"/>
            <ac:spMk id="3" creationId="{4D0E5BCA-5A9C-446A-87EE-65F4FD0F5AC6}"/>
          </ac:spMkLst>
        </pc:spChg>
      </pc:sldChg>
      <pc:sldChg chg="modSp mod">
        <pc:chgData name="Marc Anderson" userId="773dbba9-beed-4b85-8e2f-1f30db739b2b" providerId="ADAL" clId="{0DA78123-C27A-43FA-AF6F-4B7BD86AF64F}" dt="2021-09-07T14:37:35.118" v="769" actId="1037"/>
        <pc:sldMkLst>
          <pc:docMk/>
          <pc:sldMk cId="2073197525" sldId="2076137625"/>
        </pc:sldMkLst>
        <pc:spChg chg="mod">
          <ac:chgData name="Marc Anderson" userId="773dbba9-beed-4b85-8e2f-1f30db739b2b" providerId="ADAL" clId="{0DA78123-C27A-43FA-AF6F-4B7BD86AF64F}" dt="2021-09-07T14:37:35.118" v="769" actId="1037"/>
          <ac:spMkLst>
            <pc:docMk/>
            <pc:sldMk cId="2073197525" sldId="2076137625"/>
            <ac:spMk id="12" creationId="{5F1672F2-A59C-4441-93DD-D978F2708527}"/>
          </ac:spMkLst>
        </pc:spChg>
      </pc:sldChg>
      <pc:sldChg chg="delSp modSp mod ord">
        <pc:chgData name="Marc Anderson" userId="773dbba9-beed-4b85-8e2f-1f30db739b2b" providerId="ADAL" clId="{0DA78123-C27A-43FA-AF6F-4B7BD86AF64F}" dt="2021-09-14T14:37:38.876" v="875" actId="403"/>
        <pc:sldMkLst>
          <pc:docMk/>
          <pc:sldMk cId="2388914057" sldId="2076137626"/>
        </pc:sldMkLst>
        <pc:spChg chg="del mod">
          <ac:chgData name="Marc Anderson" userId="773dbba9-beed-4b85-8e2f-1f30db739b2b" providerId="ADAL" clId="{0DA78123-C27A-43FA-AF6F-4B7BD86AF64F}" dt="2021-09-07T14:32:09.427" v="749" actId="478"/>
          <ac:spMkLst>
            <pc:docMk/>
            <pc:sldMk cId="2388914057" sldId="2076137626"/>
            <ac:spMk id="3" creationId="{5DFFC127-986F-47F9-A8C8-7A06011812F4}"/>
          </ac:spMkLst>
        </pc:spChg>
        <pc:spChg chg="del">
          <ac:chgData name="Marc Anderson" userId="773dbba9-beed-4b85-8e2f-1f30db739b2b" providerId="ADAL" clId="{0DA78123-C27A-43FA-AF6F-4B7BD86AF64F}" dt="2021-09-07T14:31:11.992" v="735" actId="478"/>
          <ac:spMkLst>
            <pc:docMk/>
            <pc:sldMk cId="2388914057" sldId="2076137626"/>
            <ac:spMk id="12" creationId="{5F1672F2-A59C-4441-93DD-D978F2708527}"/>
          </ac:spMkLst>
        </pc:spChg>
        <pc:graphicFrameChg chg="modGraphic">
          <ac:chgData name="Marc Anderson" userId="773dbba9-beed-4b85-8e2f-1f30db739b2b" providerId="ADAL" clId="{0DA78123-C27A-43FA-AF6F-4B7BD86AF64F}" dt="2021-09-14T14:37:38.876" v="875" actId="403"/>
          <ac:graphicFrameMkLst>
            <pc:docMk/>
            <pc:sldMk cId="2388914057" sldId="2076137626"/>
            <ac:graphicFrameMk id="7" creationId="{D5E3626A-6A82-4A79-B170-02F15727048B}"/>
          </ac:graphicFrameMkLst>
        </pc:graphicFrameChg>
      </pc:sldChg>
      <pc:sldChg chg="modSp mod">
        <pc:chgData name="Marc Anderson" userId="773dbba9-beed-4b85-8e2f-1f30db739b2b" providerId="ADAL" clId="{0DA78123-C27A-43FA-AF6F-4B7BD86AF64F}" dt="2021-09-14T14:44:57.774" v="953" actId="1037"/>
        <pc:sldMkLst>
          <pc:docMk/>
          <pc:sldMk cId="3330936995" sldId="2076137628"/>
        </pc:sldMkLst>
        <pc:spChg chg="mod">
          <ac:chgData name="Marc Anderson" userId="773dbba9-beed-4b85-8e2f-1f30db739b2b" providerId="ADAL" clId="{0DA78123-C27A-43FA-AF6F-4B7BD86AF64F}" dt="2021-09-14T14:44:57.774" v="953" actId="1037"/>
          <ac:spMkLst>
            <pc:docMk/>
            <pc:sldMk cId="3330936995" sldId="2076137628"/>
            <ac:spMk id="12" creationId="{5F1672F2-A59C-4441-93DD-D978F2708527}"/>
          </ac:spMkLst>
        </pc:spChg>
      </pc:sldChg>
      <pc:sldChg chg="modSp new del mod">
        <pc:chgData name="Marc Anderson" userId="773dbba9-beed-4b85-8e2f-1f30db739b2b" providerId="ADAL" clId="{0DA78123-C27A-43FA-AF6F-4B7BD86AF64F}" dt="2021-09-14T14:27:09.266" v="824" actId="47"/>
        <pc:sldMkLst>
          <pc:docMk/>
          <pc:sldMk cId="4081304259" sldId="2076137629"/>
        </pc:sldMkLst>
        <pc:spChg chg="mod">
          <ac:chgData name="Marc Anderson" userId="773dbba9-beed-4b85-8e2f-1f30db739b2b" providerId="ADAL" clId="{0DA78123-C27A-43FA-AF6F-4B7BD86AF64F}" dt="2021-09-07T14:21:43.645" v="675" actId="20577"/>
          <ac:spMkLst>
            <pc:docMk/>
            <pc:sldMk cId="4081304259" sldId="2076137629"/>
            <ac:spMk id="2" creationId="{E86E2B21-9C2B-4CC4-945A-4E5B11DDF746}"/>
          </ac:spMkLst>
        </pc:spChg>
        <pc:spChg chg="mod">
          <ac:chgData name="Marc Anderson" userId="773dbba9-beed-4b85-8e2f-1f30db739b2b" providerId="ADAL" clId="{0DA78123-C27A-43FA-AF6F-4B7BD86AF64F}" dt="2021-09-07T14:22:07.710" v="727" actId="20577"/>
          <ac:spMkLst>
            <pc:docMk/>
            <pc:sldMk cId="4081304259" sldId="2076137629"/>
            <ac:spMk id="3" creationId="{070C24D5-1278-40B3-AC38-0EF02B0525D6}"/>
          </ac:spMkLst>
        </pc:spChg>
      </pc:sldChg>
      <pc:sldChg chg="delSp modSp mod ord">
        <pc:chgData name="Marc Anderson" userId="773dbba9-beed-4b85-8e2f-1f30db739b2b" providerId="ADAL" clId="{0DA78123-C27A-43FA-AF6F-4B7BD86AF64F}" dt="2021-09-14T14:48:28.487" v="963" actId="313"/>
        <pc:sldMkLst>
          <pc:docMk/>
          <pc:sldMk cId="1982402075" sldId="2076137630"/>
        </pc:sldMkLst>
        <pc:spChg chg="del">
          <ac:chgData name="Marc Anderson" userId="773dbba9-beed-4b85-8e2f-1f30db739b2b" providerId="ADAL" clId="{0DA78123-C27A-43FA-AF6F-4B7BD86AF64F}" dt="2021-09-07T14:31:08.435" v="734" actId="478"/>
          <ac:spMkLst>
            <pc:docMk/>
            <pc:sldMk cId="1982402075" sldId="2076137630"/>
            <ac:spMk id="12" creationId="{5F1672F2-A59C-4441-93DD-D978F2708527}"/>
          </ac:spMkLst>
        </pc:spChg>
        <pc:graphicFrameChg chg="modGraphic">
          <ac:chgData name="Marc Anderson" userId="773dbba9-beed-4b85-8e2f-1f30db739b2b" providerId="ADAL" clId="{0DA78123-C27A-43FA-AF6F-4B7BD86AF64F}" dt="2021-09-14T14:48:28.487" v="963" actId="313"/>
          <ac:graphicFrameMkLst>
            <pc:docMk/>
            <pc:sldMk cId="1982402075" sldId="2076137630"/>
            <ac:graphicFrameMk id="7" creationId="{D5E3626A-6A82-4A79-B170-02F15727048B}"/>
          </ac:graphicFrameMkLst>
        </pc:graphicFrameChg>
      </pc:sldChg>
      <pc:sldChg chg="delSp modSp mod ord">
        <pc:chgData name="Marc Anderson" userId="773dbba9-beed-4b85-8e2f-1f30db739b2b" providerId="ADAL" clId="{0DA78123-C27A-43FA-AF6F-4B7BD86AF64F}" dt="2021-09-14T14:37:11.052" v="863" actId="403"/>
        <pc:sldMkLst>
          <pc:docMk/>
          <pc:sldMk cId="2772407630" sldId="2076137631"/>
        </pc:sldMkLst>
        <pc:spChg chg="del">
          <ac:chgData name="Marc Anderson" userId="773dbba9-beed-4b85-8e2f-1f30db739b2b" providerId="ADAL" clId="{0DA78123-C27A-43FA-AF6F-4B7BD86AF64F}" dt="2021-09-07T14:31:06.108" v="733" actId="478"/>
          <ac:spMkLst>
            <pc:docMk/>
            <pc:sldMk cId="2772407630" sldId="2076137631"/>
            <ac:spMk id="12" creationId="{5F1672F2-A59C-4441-93DD-D978F2708527}"/>
          </ac:spMkLst>
        </pc:spChg>
        <pc:graphicFrameChg chg="modGraphic">
          <ac:chgData name="Marc Anderson" userId="773dbba9-beed-4b85-8e2f-1f30db739b2b" providerId="ADAL" clId="{0DA78123-C27A-43FA-AF6F-4B7BD86AF64F}" dt="2021-09-14T14:37:11.052" v="863" actId="403"/>
          <ac:graphicFrameMkLst>
            <pc:docMk/>
            <pc:sldMk cId="2772407630" sldId="2076137631"/>
            <ac:graphicFrameMk id="7" creationId="{D5E3626A-6A82-4A79-B170-02F15727048B}"/>
          </ac:graphicFrameMkLst>
        </pc:graphicFrameChg>
      </pc:sldChg>
      <pc:sldChg chg="delSp modSp mod ord">
        <pc:chgData name="Marc Anderson" userId="773dbba9-beed-4b85-8e2f-1f30db739b2b" providerId="ADAL" clId="{0DA78123-C27A-43FA-AF6F-4B7BD86AF64F}" dt="2021-09-14T14:37:46.587" v="876" actId="403"/>
        <pc:sldMkLst>
          <pc:docMk/>
          <pc:sldMk cId="781562705" sldId="2076137632"/>
        </pc:sldMkLst>
        <pc:spChg chg="del">
          <ac:chgData name="Marc Anderson" userId="773dbba9-beed-4b85-8e2f-1f30db739b2b" providerId="ADAL" clId="{0DA78123-C27A-43FA-AF6F-4B7BD86AF64F}" dt="2021-09-07T14:31:04.144" v="732" actId="478"/>
          <ac:spMkLst>
            <pc:docMk/>
            <pc:sldMk cId="781562705" sldId="2076137632"/>
            <ac:spMk id="12" creationId="{5F1672F2-A59C-4441-93DD-D978F2708527}"/>
          </ac:spMkLst>
        </pc:spChg>
        <pc:graphicFrameChg chg="modGraphic">
          <ac:chgData name="Marc Anderson" userId="773dbba9-beed-4b85-8e2f-1f30db739b2b" providerId="ADAL" clId="{0DA78123-C27A-43FA-AF6F-4B7BD86AF64F}" dt="2021-09-14T14:37:46.587" v="876" actId="403"/>
          <ac:graphicFrameMkLst>
            <pc:docMk/>
            <pc:sldMk cId="781562705" sldId="2076137632"/>
            <ac:graphicFrameMk id="7" creationId="{D5E3626A-6A82-4A79-B170-02F15727048B}"/>
          </ac:graphicFrameMkLst>
        </pc:graphicFrameChg>
      </pc:sldChg>
      <pc:sldChg chg="delSp modSp mod ord">
        <pc:chgData name="Marc Anderson" userId="773dbba9-beed-4b85-8e2f-1f30db739b2b" providerId="ADAL" clId="{0DA78123-C27A-43FA-AF6F-4B7BD86AF64F}" dt="2021-09-14T14:37:56.117" v="877" actId="403"/>
        <pc:sldMkLst>
          <pc:docMk/>
          <pc:sldMk cId="3427175659" sldId="2076137633"/>
        </pc:sldMkLst>
        <pc:spChg chg="del mod">
          <ac:chgData name="Marc Anderson" userId="773dbba9-beed-4b85-8e2f-1f30db739b2b" providerId="ADAL" clId="{0DA78123-C27A-43FA-AF6F-4B7BD86AF64F}" dt="2021-09-07T14:30:14.687" v="729" actId="478"/>
          <ac:spMkLst>
            <pc:docMk/>
            <pc:sldMk cId="3427175659" sldId="2076137633"/>
            <ac:spMk id="3" creationId="{5DFFC127-986F-47F9-A8C8-7A06011812F4}"/>
          </ac:spMkLst>
        </pc:spChg>
        <pc:spChg chg="del">
          <ac:chgData name="Marc Anderson" userId="773dbba9-beed-4b85-8e2f-1f30db739b2b" providerId="ADAL" clId="{0DA78123-C27A-43FA-AF6F-4B7BD86AF64F}" dt="2021-09-07T14:31:01.298" v="731" actId="478"/>
          <ac:spMkLst>
            <pc:docMk/>
            <pc:sldMk cId="3427175659" sldId="2076137633"/>
            <ac:spMk id="12" creationId="{5F1672F2-A59C-4441-93DD-D978F2708527}"/>
          </ac:spMkLst>
        </pc:spChg>
        <pc:graphicFrameChg chg="modGraphic">
          <ac:chgData name="Marc Anderson" userId="773dbba9-beed-4b85-8e2f-1f30db739b2b" providerId="ADAL" clId="{0DA78123-C27A-43FA-AF6F-4B7BD86AF64F}" dt="2021-09-14T14:37:56.117" v="877" actId="403"/>
          <ac:graphicFrameMkLst>
            <pc:docMk/>
            <pc:sldMk cId="3427175659" sldId="2076137633"/>
            <ac:graphicFrameMk id="7" creationId="{D5E3626A-6A82-4A79-B170-02F15727048B}"/>
          </ac:graphicFrameMkLst>
        </pc:graphicFrameChg>
      </pc:sldChg>
      <pc:sldChg chg="addSp modSp mod addCm">
        <pc:chgData name="Marc Anderson" userId="773dbba9-beed-4b85-8e2f-1f30db739b2b" providerId="ADAL" clId="{0DA78123-C27A-43FA-AF6F-4B7BD86AF64F}" dt="2021-09-14T20:15:01.165" v="1163" actId="1589"/>
        <pc:sldMkLst>
          <pc:docMk/>
          <pc:sldMk cId="3045124374" sldId="2076137636"/>
        </pc:sldMkLst>
        <pc:spChg chg="add mod">
          <ac:chgData name="Marc Anderson" userId="773dbba9-beed-4b85-8e2f-1f30db739b2b" providerId="ADAL" clId="{0DA78123-C27A-43FA-AF6F-4B7BD86AF64F}" dt="2021-09-14T14:40:55.837" v="922" actId="1076"/>
          <ac:spMkLst>
            <pc:docMk/>
            <pc:sldMk cId="3045124374" sldId="2076137636"/>
            <ac:spMk id="5" creationId="{3E79AD03-8811-403B-9B93-04B536354C1B}"/>
          </ac:spMkLst>
        </pc:spChg>
        <pc:spChg chg="add mod">
          <ac:chgData name="Marc Anderson" userId="773dbba9-beed-4b85-8e2f-1f30db739b2b" providerId="ADAL" clId="{0DA78123-C27A-43FA-AF6F-4B7BD86AF64F}" dt="2021-09-14T14:40:59.331" v="923" actId="1076"/>
          <ac:spMkLst>
            <pc:docMk/>
            <pc:sldMk cId="3045124374" sldId="2076137636"/>
            <ac:spMk id="18" creationId="{1C609983-49BF-4672-8D65-7FA60FDAB91C}"/>
          </ac:spMkLst>
        </pc:spChg>
        <pc:spChg chg="add mod">
          <ac:chgData name="Marc Anderson" userId="773dbba9-beed-4b85-8e2f-1f30db739b2b" providerId="ADAL" clId="{0DA78123-C27A-43FA-AF6F-4B7BD86AF64F}" dt="2021-09-14T20:14:09.640" v="1139" actId="20577"/>
          <ac:spMkLst>
            <pc:docMk/>
            <pc:sldMk cId="3045124374" sldId="2076137636"/>
            <ac:spMk id="19" creationId="{2B76ECCD-9C41-4123-854D-C42F28D38D8E}"/>
          </ac:spMkLst>
        </pc:spChg>
        <pc:spChg chg="mod">
          <ac:chgData name="Marc Anderson" userId="773dbba9-beed-4b85-8e2f-1f30db739b2b" providerId="ADAL" clId="{0DA78123-C27A-43FA-AF6F-4B7BD86AF64F}" dt="2021-09-14T20:14:25.006" v="1161" actId="20577"/>
          <ac:spMkLst>
            <pc:docMk/>
            <pc:sldMk cId="3045124374" sldId="2076137636"/>
            <ac:spMk id="21" creationId="{3D9B0DF0-646C-41CA-84F7-C040E82008B8}"/>
          </ac:spMkLst>
        </pc:spChg>
      </pc:sldChg>
      <pc:sldChg chg="modSp mod">
        <pc:chgData name="Marc Anderson" userId="773dbba9-beed-4b85-8e2f-1f30db739b2b" providerId="ADAL" clId="{0DA78123-C27A-43FA-AF6F-4B7BD86AF64F}" dt="2021-09-14T14:41:32.871" v="933" actId="20577"/>
        <pc:sldMkLst>
          <pc:docMk/>
          <pc:sldMk cId="2804415573" sldId="2076137637"/>
        </pc:sldMkLst>
        <pc:spChg chg="mod">
          <ac:chgData name="Marc Anderson" userId="773dbba9-beed-4b85-8e2f-1f30db739b2b" providerId="ADAL" clId="{0DA78123-C27A-43FA-AF6F-4B7BD86AF64F}" dt="2021-09-14T14:41:32.871" v="933" actId="20577"/>
          <ac:spMkLst>
            <pc:docMk/>
            <pc:sldMk cId="2804415573" sldId="2076137637"/>
            <ac:spMk id="4" creationId="{C067C7DE-8BE3-4BBD-B5FC-F7C9B7857232}"/>
          </ac:spMkLst>
        </pc:spChg>
      </pc:sldChg>
      <pc:sldChg chg="modSp mod">
        <pc:chgData name="Marc Anderson" userId="773dbba9-beed-4b85-8e2f-1f30db739b2b" providerId="ADAL" clId="{0DA78123-C27A-43FA-AF6F-4B7BD86AF64F}" dt="2021-09-14T14:24:03.629" v="813" actId="20577"/>
        <pc:sldMkLst>
          <pc:docMk/>
          <pc:sldMk cId="1945337478" sldId="2076137638"/>
        </pc:sldMkLst>
        <pc:spChg chg="mod">
          <ac:chgData name="Marc Anderson" userId="773dbba9-beed-4b85-8e2f-1f30db739b2b" providerId="ADAL" clId="{0DA78123-C27A-43FA-AF6F-4B7BD86AF64F}" dt="2021-09-14T14:24:03.629" v="813" actId="20577"/>
          <ac:spMkLst>
            <pc:docMk/>
            <pc:sldMk cId="1945337478" sldId="2076137638"/>
            <ac:spMk id="2" creationId="{25B7DF04-1CD1-409D-A744-8558F83E729B}"/>
          </ac:spMkLst>
        </pc:spChg>
      </pc:sldChg>
      <pc:sldChg chg="modSp mod modNotesTx">
        <pc:chgData name="Marc Anderson" userId="773dbba9-beed-4b85-8e2f-1f30db739b2b" providerId="ADAL" clId="{0DA78123-C27A-43FA-AF6F-4B7BD86AF64F}" dt="2021-09-14T14:51:28.529" v="1057" actId="20577"/>
        <pc:sldMkLst>
          <pc:docMk/>
          <pc:sldMk cId="2190493376" sldId="2076137639"/>
        </pc:sldMkLst>
        <pc:spChg chg="mod">
          <ac:chgData name="Marc Anderson" userId="773dbba9-beed-4b85-8e2f-1f30db739b2b" providerId="ADAL" clId="{0DA78123-C27A-43FA-AF6F-4B7BD86AF64F}" dt="2021-09-14T14:25:47.161" v="823" actId="20577"/>
          <ac:spMkLst>
            <pc:docMk/>
            <pc:sldMk cId="2190493376" sldId="2076137639"/>
            <ac:spMk id="5" creationId="{0AE8200A-9144-4B2E-91CF-4DF9FE1891C5}"/>
          </ac:spMkLst>
        </pc:spChg>
      </pc:sldChg>
      <pc:sldChg chg="modSp new mod">
        <pc:chgData name="Marc Anderson" userId="773dbba9-beed-4b85-8e2f-1f30db739b2b" providerId="ADAL" clId="{0DA78123-C27A-43FA-AF6F-4B7BD86AF64F}" dt="2021-09-14T14:32:25.808" v="853" actId="20577"/>
        <pc:sldMkLst>
          <pc:docMk/>
          <pc:sldMk cId="1702744365" sldId="2076137640"/>
        </pc:sldMkLst>
        <pc:spChg chg="mod">
          <ac:chgData name="Marc Anderson" userId="773dbba9-beed-4b85-8e2f-1f30db739b2b" providerId="ADAL" clId="{0DA78123-C27A-43FA-AF6F-4B7BD86AF64F}" dt="2021-09-14T14:32:25.808" v="853" actId="20577"/>
          <ac:spMkLst>
            <pc:docMk/>
            <pc:sldMk cId="1702744365" sldId="2076137640"/>
            <ac:spMk id="2" creationId="{4D068F2D-C705-4872-B3D9-8AC2ABD10435}"/>
          </ac:spMkLst>
        </pc:spChg>
      </pc:sldChg>
      <pc:sldChg chg="addSp delSp modSp mod chgLayout">
        <pc:chgData name="Marc Anderson" userId="773dbba9-beed-4b85-8e2f-1f30db739b2b" providerId="ADAL" clId="{0DA78123-C27A-43FA-AF6F-4B7BD86AF64F}" dt="2021-09-21T14:51:24.032" v="1229" actId="21"/>
        <pc:sldMkLst>
          <pc:docMk/>
          <pc:sldMk cId="3266677439" sldId="2076137642"/>
        </pc:sldMkLst>
        <pc:spChg chg="add del mod ord">
          <ac:chgData name="Marc Anderson" userId="773dbba9-beed-4b85-8e2f-1f30db739b2b" providerId="ADAL" clId="{0DA78123-C27A-43FA-AF6F-4B7BD86AF64F}" dt="2021-09-21T14:36:14.952" v="1197" actId="6264"/>
          <ac:spMkLst>
            <pc:docMk/>
            <pc:sldMk cId="3266677439" sldId="2076137642"/>
            <ac:spMk id="2" creationId="{843542A5-5A9D-4F36-BDA8-9FDF07555DE5}"/>
          </ac:spMkLst>
        </pc:spChg>
        <pc:spChg chg="add del mod ord">
          <ac:chgData name="Marc Anderson" userId="773dbba9-beed-4b85-8e2f-1f30db739b2b" providerId="ADAL" clId="{0DA78123-C27A-43FA-AF6F-4B7BD86AF64F}" dt="2021-09-21T14:36:14.952" v="1197" actId="6264"/>
          <ac:spMkLst>
            <pc:docMk/>
            <pc:sldMk cId="3266677439" sldId="2076137642"/>
            <ac:spMk id="4" creationId="{67A6B73F-BA2C-474F-AE22-D52A2DF83C07}"/>
          </ac:spMkLst>
        </pc:spChg>
        <pc:spChg chg="add del mod ord">
          <ac:chgData name="Marc Anderson" userId="773dbba9-beed-4b85-8e2f-1f30db739b2b" providerId="ADAL" clId="{0DA78123-C27A-43FA-AF6F-4B7BD86AF64F}" dt="2021-09-21T14:37:29.080" v="1225" actId="6264"/>
          <ac:spMkLst>
            <pc:docMk/>
            <pc:sldMk cId="3266677439" sldId="2076137642"/>
            <ac:spMk id="5" creationId="{6120F37E-AC8F-495F-BB97-D2E6A09358F2}"/>
          </ac:spMkLst>
        </pc:spChg>
        <pc:spChg chg="add del mod ord">
          <ac:chgData name="Marc Anderson" userId="773dbba9-beed-4b85-8e2f-1f30db739b2b" providerId="ADAL" clId="{0DA78123-C27A-43FA-AF6F-4B7BD86AF64F}" dt="2021-09-21T14:37:29.080" v="1225" actId="6264"/>
          <ac:spMkLst>
            <pc:docMk/>
            <pc:sldMk cId="3266677439" sldId="2076137642"/>
            <ac:spMk id="6" creationId="{9FA1CF11-4F77-488A-84CD-BA7DFD6D2576}"/>
          </ac:spMkLst>
        </pc:spChg>
        <pc:spChg chg="add del mod">
          <ac:chgData name="Marc Anderson" userId="773dbba9-beed-4b85-8e2f-1f30db739b2b" providerId="ADAL" clId="{0DA78123-C27A-43FA-AF6F-4B7BD86AF64F}" dt="2021-09-21T14:51:24.032" v="1229" actId="21"/>
          <ac:spMkLst>
            <pc:docMk/>
            <pc:sldMk cId="3266677439" sldId="2076137642"/>
            <ac:spMk id="8" creationId="{F4340D90-CE4F-44E9-9D19-4713494A4941}"/>
          </ac:spMkLst>
        </pc:spChg>
      </pc:sldChg>
    </pc:docChg>
  </pc:docChgLst>
  <pc:docChgLst>
    <pc:chgData name="Simon Doy" userId="S::simon_ithink365.co.uk#ext#@sympraxis.onmicrosoft.com::46e65575-75ce-46d2-a5d1-9d0f49de8008" providerId="AD" clId="Web-{42243E16-51CE-1FFD-29C1-DA40FA24F270}"/>
    <pc:docChg chg="sldOrd">
      <pc:chgData name="Simon Doy" userId="S::simon_ithink365.co.uk#ext#@sympraxis.onmicrosoft.com::46e65575-75ce-46d2-a5d1-9d0f49de8008" providerId="AD" clId="Web-{42243E16-51CE-1FFD-29C1-DA40FA24F270}" dt="2021-10-19T14:15:40.814" v="0"/>
      <pc:docMkLst>
        <pc:docMk/>
      </pc:docMkLst>
      <pc:sldChg chg="ord">
        <pc:chgData name="Simon Doy" userId="S::simon_ithink365.co.uk#ext#@sympraxis.onmicrosoft.com::46e65575-75ce-46d2-a5d1-9d0f49de8008" providerId="AD" clId="Web-{42243E16-51CE-1FFD-29C1-DA40FA24F270}" dt="2021-10-19T14:15:40.814" v="0"/>
        <pc:sldMkLst>
          <pc:docMk/>
          <pc:sldMk cId="1945337478" sldId="2076137638"/>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7" dt="2021-10-19T16:29:29.775" idx="8">
    <p:pos x="4966" y="1885"/>
    <p:text>Updated</p:text>
    <p:extLst>
      <p:ext uri="{C676402C-5697-4E1C-873F-D02D1690AC5C}">
        <p15:threadingInfo xmlns:p15="http://schemas.microsoft.com/office/powerpoint/2012/main" timeZoneBias="-6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8A6410-579E-4539-91D6-CA3F379C62D4}"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7CC3F7C5-5A63-4939-B96F-CFD0EAF42FB0}">
      <dgm:prSet custT="1"/>
      <dgm:spPr/>
      <dgm:t>
        <a:bodyPr/>
        <a:lstStyle/>
        <a:p>
          <a:r>
            <a:rPr lang="en-US" sz="900"/>
            <a:t>Improve organization through use of technology</a:t>
          </a:r>
          <a:endParaRPr lang="en-GB" sz="900"/>
        </a:p>
      </dgm:t>
    </dgm:pt>
    <dgm:pt modelId="{94F19C20-2EA8-486F-B1D6-7B2B4E11CAE9}" type="parTrans" cxnId="{522D710F-0E4A-44CF-B6F2-DD3C0B8776CD}">
      <dgm:prSet/>
      <dgm:spPr/>
      <dgm:t>
        <a:bodyPr/>
        <a:lstStyle/>
        <a:p>
          <a:endParaRPr lang="en-GB" sz="2000"/>
        </a:p>
      </dgm:t>
    </dgm:pt>
    <dgm:pt modelId="{AB103AB7-EB31-46C5-8642-28AD0F2F7F88}" type="sibTrans" cxnId="{522D710F-0E4A-44CF-B6F2-DD3C0B8776CD}">
      <dgm:prSet/>
      <dgm:spPr/>
      <dgm:t>
        <a:bodyPr/>
        <a:lstStyle/>
        <a:p>
          <a:endParaRPr lang="en-GB" sz="2000"/>
        </a:p>
      </dgm:t>
    </dgm:pt>
    <dgm:pt modelId="{906C0B98-60B0-4C53-92CB-C20F2FF204DF}">
      <dgm:prSet custT="1"/>
      <dgm:spPr/>
      <dgm:t>
        <a:bodyPr/>
        <a:lstStyle/>
        <a:p>
          <a:r>
            <a:rPr lang="en-US" sz="900"/>
            <a:t>Benchmark company and department</a:t>
          </a:r>
          <a:endParaRPr lang="en-GB" sz="900"/>
        </a:p>
      </dgm:t>
    </dgm:pt>
    <dgm:pt modelId="{84801E1F-5755-4D0B-99CA-D0C0E56EF8A2}" type="parTrans" cxnId="{A10058F6-8362-46A6-AD08-A84BB3106BBC}">
      <dgm:prSet/>
      <dgm:spPr/>
      <dgm:t>
        <a:bodyPr/>
        <a:lstStyle/>
        <a:p>
          <a:endParaRPr lang="en-GB" sz="2000"/>
        </a:p>
      </dgm:t>
    </dgm:pt>
    <dgm:pt modelId="{DA9791F8-C226-415F-AF42-B1F28C2024EB}" type="sibTrans" cxnId="{A10058F6-8362-46A6-AD08-A84BB3106BBC}">
      <dgm:prSet/>
      <dgm:spPr/>
      <dgm:t>
        <a:bodyPr/>
        <a:lstStyle/>
        <a:p>
          <a:endParaRPr lang="en-GB" sz="2000"/>
        </a:p>
      </dgm:t>
    </dgm:pt>
    <dgm:pt modelId="{7CEF6F12-44AD-4A20-8CC8-972C06D04D77}">
      <dgm:prSet custT="1"/>
      <dgm:spPr/>
      <dgm:t>
        <a:bodyPr/>
        <a:lstStyle/>
        <a:p>
          <a:r>
            <a:rPr lang="en-US" sz="900"/>
            <a:t>Select appropriate approach</a:t>
          </a:r>
          <a:endParaRPr lang="en-GB" sz="900"/>
        </a:p>
      </dgm:t>
    </dgm:pt>
    <dgm:pt modelId="{6AB2B093-DE6F-4BDA-882A-AED5E15542C8}" type="parTrans" cxnId="{67CCEEC5-7986-4D16-83E5-506B1C9E4E9E}">
      <dgm:prSet/>
      <dgm:spPr/>
      <dgm:t>
        <a:bodyPr/>
        <a:lstStyle/>
        <a:p>
          <a:endParaRPr lang="en-GB" sz="2000"/>
        </a:p>
      </dgm:t>
    </dgm:pt>
    <dgm:pt modelId="{C9A7BCAC-6F66-4B92-8FA7-937B3E0F3384}" type="sibTrans" cxnId="{67CCEEC5-7986-4D16-83E5-506B1C9E4E9E}">
      <dgm:prSet/>
      <dgm:spPr/>
      <dgm:t>
        <a:bodyPr/>
        <a:lstStyle/>
        <a:p>
          <a:endParaRPr lang="en-GB" sz="2000"/>
        </a:p>
      </dgm:t>
    </dgm:pt>
    <dgm:pt modelId="{7300EF57-44CC-4478-B0E9-C4FFA62D9093}">
      <dgm:prSet custT="1"/>
      <dgm:spPr/>
      <dgm:t>
        <a:bodyPr/>
        <a:lstStyle/>
        <a:p>
          <a:r>
            <a:rPr lang="en-US" sz="900"/>
            <a:t>Develop an organizational business and technical roadmap based on:</a:t>
          </a:r>
          <a:endParaRPr lang="en-GB" sz="900"/>
        </a:p>
      </dgm:t>
    </dgm:pt>
    <dgm:pt modelId="{776834AC-4EFC-43E9-8223-022C7DAC0F25}" type="parTrans" cxnId="{B3912619-1954-4C1A-9349-333EBA61D0DC}">
      <dgm:prSet/>
      <dgm:spPr/>
      <dgm:t>
        <a:bodyPr/>
        <a:lstStyle/>
        <a:p>
          <a:endParaRPr lang="en-GB" sz="2000"/>
        </a:p>
      </dgm:t>
    </dgm:pt>
    <dgm:pt modelId="{BC814461-D869-496C-B5EF-D02A9F09F823}" type="sibTrans" cxnId="{B3912619-1954-4C1A-9349-333EBA61D0DC}">
      <dgm:prSet/>
      <dgm:spPr/>
      <dgm:t>
        <a:bodyPr/>
        <a:lstStyle/>
        <a:p>
          <a:endParaRPr lang="en-GB" sz="2000"/>
        </a:p>
      </dgm:t>
    </dgm:pt>
    <dgm:pt modelId="{F7301B62-A9F3-4410-8594-5D271539AE7E}">
      <dgm:prSet custT="1"/>
      <dgm:spPr/>
      <dgm:t>
        <a:bodyPr/>
        <a:lstStyle/>
        <a:p>
          <a:r>
            <a:rPr lang="en-US" sz="700"/>
            <a:t>What's possible </a:t>
          </a:r>
          <a:endParaRPr lang="en-GB" sz="700"/>
        </a:p>
      </dgm:t>
    </dgm:pt>
    <dgm:pt modelId="{B7062AD8-4A6E-4853-8576-143B2F41DEB6}" type="parTrans" cxnId="{A7FF56E5-B3FA-48BE-A24B-2C5AA6B9860D}">
      <dgm:prSet/>
      <dgm:spPr/>
      <dgm:t>
        <a:bodyPr/>
        <a:lstStyle/>
        <a:p>
          <a:endParaRPr lang="en-GB" sz="2000"/>
        </a:p>
      </dgm:t>
    </dgm:pt>
    <dgm:pt modelId="{90B3F159-ED6A-48DC-B419-78B639B68FA6}" type="sibTrans" cxnId="{A7FF56E5-B3FA-48BE-A24B-2C5AA6B9860D}">
      <dgm:prSet/>
      <dgm:spPr/>
      <dgm:t>
        <a:bodyPr/>
        <a:lstStyle/>
        <a:p>
          <a:endParaRPr lang="en-GB" sz="2000"/>
        </a:p>
      </dgm:t>
    </dgm:pt>
    <dgm:pt modelId="{28178EE1-52FB-4D69-BF41-1D2CBC24B662}">
      <dgm:prSet custT="1"/>
      <dgm:spPr/>
      <dgm:t>
        <a:bodyPr/>
        <a:lstStyle/>
        <a:p>
          <a:r>
            <a:rPr lang="en-US" sz="700"/>
            <a:t>What's desired </a:t>
          </a:r>
          <a:endParaRPr lang="en-GB" sz="700"/>
        </a:p>
      </dgm:t>
    </dgm:pt>
    <dgm:pt modelId="{5AEC0306-A0AC-4052-917A-75973B56A137}" type="parTrans" cxnId="{3003F268-0434-4BAF-9C6B-EC93C39807F3}">
      <dgm:prSet/>
      <dgm:spPr/>
      <dgm:t>
        <a:bodyPr/>
        <a:lstStyle/>
        <a:p>
          <a:endParaRPr lang="en-GB" sz="2000"/>
        </a:p>
      </dgm:t>
    </dgm:pt>
    <dgm:pt modelId="{E8B3637D-5FB5-414A-AD5F-167A0B53F9F0}" type="sibTrans" cxnId="{3003F268-0434-4BAF-9C6B-EC93C39807F3}">
      <dgm:prSet/>
      <dgm:spPr/>
      <dgm:t>
        <a:bodyPr/>
        <a:lstStyle/>
        <a:p>
          <a:endParaRPr lang="en-GB" sz="2000"/>
        </a:p>
      </dgm:t>
    </dgm:pt>
    <dgm:pt modelId="{D7D933E5-9554-45ED-905B-2CA857948C20}">
      <dgm:prSet custT="1"/>
      <dgm:spPr/>
      <dgm:t>
        <a:bodyPr/>
        <a:lstStyle/>
        <a:p>
          <a:r>
            <a:rPr lang="en-US" sz="700"/>
            <a:t>Organization's culture and drivers</a:t>
          </a:r>
          <a:endParaRPr lang="en-GB" sz="700"/>
        </a:p>
      </dgm:t>
    </dgm:pt>
    <dgm:pt modelId="{B530FD24-EAB5-45ED-B5E6-A0C0A6A79142}" type="parTrans" cxnId="{96FFE58C-9262-47DE-B84F-337ED1E3D248}">
      <dgm:prSet/>
      <dgm:spPr/>
      <dgm:t>
        <a:bodyPr/>
        <a:lstStyle/>
        <a:p>
          <a:endParaRPr lang="en-GB" sz="2000"/>
        </a:p>
      </dgm:t>
    </dgm:pt>
    <dgm:pt modelId="{6F861DF6-125E-4769-B439-4CC69ECA1501}" type="sibTrans" cxnId="{96FFE58C-9262-47DE-B84F-337ED1E3D248}">
      <dgm:prSet/>
      <dgm:spPr/>
      <dgm:t>
        <a:bodyPr/>
        <a:lstStyle/>
        <a:p>
          <a:endParaRPr lang="en-GB" sz="2000"/>
        </a:p>
      </dgm:t>
    </dgm:pt>
    <dgm:pt modelId="{D2AE7018-43C5-46CD-8125-601E0E4A8C40}">
      <dgm:prSet custT="1"/>
      <dgm:spPr/>
      <dgm:t>
        <a:bodyPr/>
        <a:lstStyle/>
        <a:p>
          <a:r>
            <a:rPr lang="en-US" sz="900"/>
            <a:t>Lead and support strategic planning, with senior management </a:t>
          </a:r>
          <a:endParaRPr lang="en-GB" sz="900"/>
        </a:p>
      </dgm:t>
    </dgm:pt>
    <dgm:pt modelId="{FAE5557E-7CA3-4214-8F2F-2B6E94F24094}" type="parTrans" cxnId="{CA734E7A-0A3D-4A12-AEA9-1D13DE27FD2F}">
      <dgm:prSet/>
      <dgm:spPr/>
      <dgm:t>
        <a:bodyPr/>
        <a:lstStyle/>
        <a:p>
          <a:endParaRPr lang="en-GB" sz="2000"/>
        </a:p>
      </dgm:t>
    </dgm:pt>
    <dgm:pt modelId="{0C637DA8-D638-4539-B038-388D6D685AFC}" type="sibTrans" cxnId="{CA734E7A-0A3D-4A12-AEA9-1D13DE27FD2F}">
      <dgm:prSet/>
      <dgm:spPr/>
      <dgm:t>
        <a:bodyPr/>
        <a:lstStyle/>
        <a:p>
          <a:endParaRPr lang="en-GB" sz="2000"/>
        </a:p>
      </dgm:t>
    </dgm:pt>
    <dgm:pt modelId="{CB3344DA-8F03-44EA-A71B-EF95E83F3FB1}">
      <dgm:prSet custT="1"/>
      <dgm:spPr/>
      <dgm:t>
        <a:bodyPr/>
        <a:lstStyle/>
        <a:p>
          <a:r>
            <a:rPr lang="en-US" sz="900"/>
            <a:t>Align implementation needs and objectives</a:t>
          </a:r>
          <a:endParaRPr lang="en-GB" sz="900"/>
        </a:p>
      </dgm:t>
    </dgm:pt>
    <dgm:pt modelId="{4EB2E77A-1047-4A9C-AE60-E15292ED6046}" type="parTrans" cxnId="{C0AF01E3-E3AA-48C4-8835-DCAA13F5DC25}">
      <dgm:prSet/>
      <dgm:spPr/>
      <dgm:t>
        <a:bodyPr/>
        <a:lstStyle/>
        <a:p>
          <a:endParaRPr lang="en-GB" sz="2000"/>
        </a:p>
      </dgm:t>
    </dgm:pt>
    <dgm:pt modelId="{46039D0B-0B50-4A1F-B0D6-AE913C784A9E}" type="sibTrans" cxnId="{C0AF01E3-E3AA-48C4-8835-DCAA13F5DC25}">
      <dgm:prSet/>
      <dgm:spPr/>
      <dgm:t>
        <a:bodyPr/>
        <a:lstStyle/>
        <a:p>
          <a:endParaRPr lang="en-GB" sz="2000"/>
        </a:p>
      </dgm:t>
    </dgm:pt>
    <dgm:pt modelId="{A720B907-CB00-4BEA-B7A0-AD7A78AD3256}">
      <dgm:prSet custT="1"/>
      <dgm:spPr/>
      <dgm:t>
        <a:bodyPr/>
        <a:lstStyle/>
        <a:p>
          <a:r>
            <a:rPr lang="en-US" sz="900"/>
            <a:t>Discuss use of the platform with IT – not just technology</a:t>
          </a:r>
          <a:endParaRPr lang="en-GB" sz="900"/>
        </a:p>
      </dgm:t>
    </dgm:pt>
    <dgm:pt modelId="{5E0C033C-28C3-4A85-81D3-9BFFB0B6890A}" type="parTrans" cxnId="{001F4500-656F-4357-BF25-D030C5192751}">
      <dgm:prSet/>
      <dgm:spPr/>
      <dgm:t>
        <a:bodyPr/>
        <a:lstStyle/>
        <a:p>
          <a:endParaRPr lang="en-GB" sz="2000"/>
        </a:p>
      </dgm:t>
    </dgm:pt>
    <dgm:pt modelId="{617B672D-E6EF-4727-84EA-CCDE36691393}" type="sibTrans" cxnId="{001F4500-656F-4357-BF25-D030C5192751}">
      <dgm:prSet/>
      <dgm:spPr/>
      <dgm:t>
        <a:bodyPr/>
        <a:lstStyle/>
        <a:p>
          <a:endParaRPr lang="en-GB" sz="2000"/>
        </a:p>
      </dgm:t>
    </dgm:pt>
    <dgm:pt modelId="{85F1497E-947A-4778-A487-B682AC7082F9}">
      <dgm:prSet custT="1"/>
      <dgm:spPr/>
      <dgm:t>
        <a:bodyPr/>
        <a:lstStyle/>
        <a:p>
          <a:r>
            <a:rPr lang="en-US" sz="900"/>
            <a:t>Socialization tool</a:t>
          </a:r>
          <a:endParaRPr lang="en-GB" sz="900"/>
        </a:p>
      </dgm:t>
    </dgm:pt>
    <dgm:pt modelId="{8C2084AE-5A29-4A3E-AD53-17B6897F6CAF}" type="parTrans" cxnId="{440876AD-45BC-4EA5-9AEB-5EAF3325F503}">
      <dgm:prSet/>
      <dgm:spPr/>
      <dgm:t>
        <a:bodyPr/>
        <a:lstStyle/>
        <a:p>
          <a:endParaRPr lang="en-GB" sz="2000"/>
        </a:p>
      </dgm:t>
    </dgm:pt>
    <dgm:pt modelId="{37A4DC99-857C-4F36-BBB4-8C90B66E8A57}" type="sibTrans" cxnId="{440876AD-45BC-4EA5-9AEB-5EAF3325F503}">
      <dgm:prSet/>
      <dgm:spPr/>
      <dgm:t>
        <a:bodyPr/>
        <a:lstStyle/>
        <a:p>
          <a:endParaRPr lang="en-GB" sz="2000"/>
        </a:p>
      </dgm:t>
    </dgm:pt>
    <dgm:pt modelId="{5E29B970-6C39-409F-85B5-F4C58B536904}" type="pres">
      <dgm:prSet presAssocID="{588A6410-579E-4539-91D6-CA3F379C62D4}" presName="Name0" presStyleCnt="0">
        <dgm:presLayoutVars>
          <dgm:dir/>
          <dgm:resizeHandles val="exact"/>
        </dgm:presLayoutVars>
      </dgm:prSet>
      <dgm:spPr/>
    </dgm:pt>
    <dgm:pt modelId="{7863CBAD-AC1E-4D83-A951-F0E39C32525D}" type="pres">
      <dgm:prSet presAssocID="{7CC3F7C5-5A63-4939-B96F-CFD0EAF42FB0}" presName="composite" presStyleCnt="0"/>
      <dgm:spPr/>
    </dgm:pt>
    <dgm:pt modelId="{C9E28171-D219-469C-8A9A-46F4846BE78C}" type="pres">
      <dgm:prSet presAssocID="{7CC3F7C5-5A63-4939-B96F-CFD0EAF42FB0}" presName="rect1" presStyleLbl="trAlignAcc1" presStyleIdx="0" presStyleCnt="8">
        <dgm:presLayoutVars>
          <dgm:bulletEnabled val="1"/>
        </dgm:presLayoutVars>
      </dgm:prSet>
      <dgm:spPr/>
    </dgm:pt>
    <dgm:pt modelId="{0430564F-4E28-469A-A80E-BFF9655C195A}" type="pres">
      <dgm:prSet presAssocID="{7CC3F7C5-5A63-4939-B96F-CFD0EAF42FB0}" presName="rect2" presStyleLbl="fgImgPlace1" presStyleIdx="0" presStyleCnt="8" custScaleX="72648" custScaleY="47028" custLinFactNeighborX="10848" custLinFactNeighborY="4828"/>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0C480BBF-7122-4C4E-829D-FF17FBC6F005}" type="pres">
      <dgm:prSet presAssocID="{AB103AB7-EB31-46C5-8642-28AD0F2F7F88}" presName="sibTrans" presStyleCnt="0"/>
      <dgm:spPr/>
    </dgm:pt>
    <dgm:pt modelId="{F6367E3F-DED8-45DD-8426-EF418C201F03}" type="pres">
      <dgm:prSet presAssocID="{906C0B98-60B0-4C53-92CB-C20F2FF204DF}" presName="composite" presStyleCnt="0"/>
      <dgm:spPr/>
    </dgm:pt>
    <dgm:pt modelId="{921EAC85-D5BB-48D9-8A02-9E74F92BCC24}" type="pres">
      <dgm:prSet presAssocID="{906C0B98-60B0-4C53-92CB-C20F2FF204DF}" presName="rect1" presStyleLbl="trAlignAcc1" presStyleIdx="1" presStyleCnt="8">
        <dgm:presLayoutVars>
          <dgm:bulletEnabled val="1"/>
        </dgm:presLayoutVars>
      </dgm:prSet>
      <dgm:spPr/>
    </dgm:pt>
    <dgm:pt modelId="{56AE30C9-CC11-4758-B06D-125AC0A87A28}" type="pres">
      <dgm:prSet presAssocID="{906C0B98-60B0-4C53-92CB-C20F2FF204DF}" presName="rect2" presStyleLbl="fgImgPlace1" presStyleIdx="1" presStyleCnt="8" custScaleX="71846" custScaleY="46416" custLinFactNeighborX="10848"/>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561EED1B-5DC0-456B-A451-33C8BBEDF330}" type="pres">
      <dgm:prSet presAssocID="{DA9791F8-C226-415F-AF42-B1F28C2024EB}" presName="sibTrans" presStyleCnt="0"/>
      <dgm:spPr/>
    </dgm:pt>
    <dgm:pt modelId="{C25BF05B-BBA1-4FF1-8F3E-731F17F02FC6}" type="pres">
      <dgm:prSet presAssocID="{7CEF6F12-44AD-4A20-8CC8-972C06D04D77}" presName="composite" presStyleCnt="0"/>
      <dgm:spPr/>
    </dgm:pt>
    <dgm:pt modelId="{D748F682-6E9E-4604-A704-21BA1294026F}" type="pres">
      <dgm:prSet presAssocID="{7CEF6F12-44AD-4A20-8CC8-972C06D04D77}" presName="rect1" presStyleLbl="trAlignAcc1" presStyleIdx="2" presStyleCnt="8">
        <dgm:presLayoutVars>
          <dgm:bulletEnabled val="1"/>
        </dgm:presLayoutVars>
      </dgm:prSet>
      <dgm:spPr/>
    </dgm:pt>
    <dgm:pt modelId="{E10403A4-D8CC-44A6-9E96-A638BFAD7C98}" type="pres">
      <dgm:prSet presAssocID="{7CEF6F12-44AD-4A20-8CC8-972C06D04D77}" presName="rect2" presStyleLbl="fgImgPlace1" presStyleIdx="2" presStyleCnt="8" custScaleX="72710" custScaleY="46416" custLinFactNeighborX="1084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490AE8D8-0215-4B19-9D85-77C1334F061C}" type="pres">
      <dgm:prSet presAssocID="{C9A7BCAC-6F66-4B92-8FA7-937B3E0F3384}" presName="sibTrans" presStyleCnt="0"/>
      <dgm:spPr/>
    </dgm:pt>
    <dgm:pt modelId="{86D0C6F9-C54C-49EC-B52E-5C197B9D10F8}" type="pres">
      <dgm:prSet presAssocID="{7300EF57-44CC-4478-B0E9-C4FFA62D9093}" presName="composite" presStyleCnt="0"/>
      <dgm:spPr/>
    </dgm:pt>
    <dgm:pt modelId="{D12223E5-D6E8-40DC-BFDE-3B5D2B4E721C}" type="pres">
      <dgm:prSet presAssocID="{7300EF57-44CC-4478-B0E9-C4FFA62D9093}" presName="rect1" presStyleLbl="trAlignAcc1" presStyleIdx="3" presStyleCnt="8">
        <dgm:presLayoutVars>
          <dgm:bulletEnabled val="1"/>
        </dgm:presLayoutVars>
      </dgm:prSet>
      <dgm:spPr/>
    </dgm:pt>
    <dgm:pt modelId="{ED6D410F-EC79-4386-9FD2-0F5091714518}" type="pres">
      <dgm:prSet presAssocID="{7300EF57-44CC-4478-B0E9-C4FFA62D9093}" presName="rect2" presStyleLbl="fgImgPlace1" presStyleIdx="3" presStyleCnt="8" custScaleX="71390" custScaleY="47028" custLinFactNeighborX="1084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pt>
    <dgm:pt modelId="{66178423-93A2-49C4-9557-B6853B47E431}" type="pres">
      <dgm:prSet presAssocID="{BC814461-D869-496C-B5EF-D02A9F09F823}" presName="sibTrans" presStyleCnt="0"/>
      <dgm:spPr/>
    </dgm:pt>
    <dgm:pt modelId="{BEBC56C0-69E8-4756-B1DB-551A5C885891}" type="pres">
      <dgm:prSet presAssocID="{D2AE7018-43C5-46CD-8125-601E0E4A8C40}" presName="composite" presStyleCnt="0"/>
      <dgm:spPr/>
    </dgm:pt>
    <dgm:pt modelId="{6454AAE3-3828-4D74-9B93-083936E5211A}" type="pres">
      <dgm:prSet presAssocID="{D2AE7018-43C5-46CD-8125-601E0E4A8C40}" presName="rect1" presStyleLbl="trAlignAcc1" presStyleIdx="4" presStyleCnt="8">
        <dgm:presLayoutVars>
          <dgm:bulletEnabled val="1"/>
        </dgm:presLayoutVars>
      </dgm:prSet>
      <dgm:spPr/>
    </dgm:pt>
    <dgm:pt modelId="{E6F4CA7B-F987-4AF9-9534-5A6C184B35B9}" type="pres">
      <dgm:prSet presAssocID="{D2AE7018-43C5-46CD-8125-601E0E4A8C40}" presName="rect2" presStyleLbl="fgImgPlace1" presStyleIdx="4" presStyleCnt="8" custScaleX="70593" custScaleY="46416" custLinFactNeighborX="10848"/>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pt>
    <dgm:pt modelId="{59098D60-B6DB-4364-8C13-BEEA164CB911}" type="pres">
      <dgm:prSet presAssocID="{0C637DA8-D638-4539-B038-388D6D685AFC}" presName="sibTrans" presStyleCnt="0"/>
      <dgm:spPr/>
    </dgm:pt>
    <dgm:pt modelId="{6F957CA3-5F15-4518-8E0A-8C8F32D019D3}" type="pres">
      <dgm:prSet presAssocID="{CB3344DA-8F03-44EA-A71B-EF95E83F3FB1}" presName="composite" presStyleCnt="0"/>
      <dgm:spPr/>
    </dgm:pt>
    <dgm:pt modelId="{A686C713-DB78-4985-B8E0-D6300F76D9F8}" type="pres">
      <dgm:prSet presAssocID="{CB3344DA-8F03-44EA-A71B-EF95E83F3FB1}" presName="rect1" presStyleLbl="trAlignAcc1" presStyleIdx="5" presStyleCnt="8">
        <dgm:presLayoutVars>
          <dgm:bulletEnabled val="1"/>
        </dgm:presLayoutVars>
      </dgm:prSet>
      <dgm:spPr/>
    </dgm:pt>
    <dgm:pt modelId="{C27CE480-7645-4536-8429-67C448D223AB}" type="pres">
      <dgm:prSet presAssocID="{CB3344DA-8F03-44EA-A71B-EF95E83F3FB1}" presName="rect2" presStyleLbl="fgImgPlace1" presStyleIdx="5" presStyleCnt="8" custScaleX="71390" custScaleY="47028" custLinFactNeighborX="10848"/>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pt>
    <dgm:pt modelId="{5B66D3FD-0527-45B7-8CC9-763C28E2C9D1}" type="pres">
      <dgm:prSet presAssocID="{46039D0B-0B50-4A1F-B0D6-AE913C784A9E}" presName="sibTrans" presStyleCnt="0"/>
      <dgm:spPr/>
    </dgm:pt>
    <dgm:pt modelId="{2479BEFD-45A5-4897-A629-C35530FE7532}" type="pres">
      <dgm:prSet presAssocID="{A720B907-CB00-4BEA-B7A0-AD7A78AD3256}" presName="composite" presStyleCnt="0"/>
      <dgm:spPr/>
    </dgm:pt>
    <dgm:pt modelId="{BE2AE39C-7F9C-4A45-ADBA-F8B3CC049D06}" type="pres">
      <dgm:prSet presAssocID="{A720B907-CB00-4BEA-B7A0-AD7A78AD3256}" presName="rect1" presStyleLbl="trAlignAcc1" presStyleIdx="6" presStyleCnt="8">
        <dgm:presLayoutVars>
          <dgm:bulletEnabled val="1"/>
        </dgm:presLayoutVars>
      </dgm:prSet>
      <dgm:spPr/>
    </dgm:pt>
    <dgm:pt modelId="{727291AB-EAF7-4AEF-AC82-EF9A3BD5C7F8}" type="pres">
      <dgm:prSet presAssocID="{A720B907-CB00-4BEA-B7A0-AD7A78AD3256}" presName="rect2" presStyleLbl="fgImgPlace1" presStyleIdx="6" presStyleCnt="8" custScaleX="70593" custScaleY="46416" custLinFactNeighborX="10848"/>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dgm:spPr>
    </dgm:pt>
    <dgm:pt modelId="{B1C59946-17E9-4A26-A3B2-CC2CDE8F859D}" type="pres">
      <dgm:prSet presAssocID="{617B672D-E6EF-4727-84EA-CCDE36691393}" presName="sibTrans" presStyleCnt="0"/>
      <dgm:spPr/>
    </dgm:pt>
    <dgm:pt modelId="{325E124A-AD6F-4775-80D5-699816303E58}" type="pres">
      <dgm:prSet presAssocID="{85F1497E-947A-4778-A487-B682AC7082F9}" presName="composite" presStyleCnt="0"/>
      <dgm:spPr/>
    </dgm:pt>
    <dgm:pt modelId="{79834A43-DB61-4831-956A-73D47893C98F}" type="pres">
      <dgm:prSet presAssocID="{85F1497E-947A-4778-A487-B682AC7082F9}" presName="rect1" presStyleLbl="trAlignAcc1" presStyleIdx="7" presStyleCnt="8">
        <dgm:presLayoutVars>
          <dgm:bulletEnabled val="1"/>
        </dgm:presLayoutVars>
      </dgm:prSet>
      <dgm:spPr/>
    </dgm:pt>
    <dgm:pt modelId="{4DD3AC3E-3CE3-4E40-BE87-B3B160E9D18D}" type="pres">
      <dgm:prSet presAssocID="{85F1497E-947A-4778-A487-B682AC7082F9}" presName="rect2" presStyleLbl="fgImgPlace1" presStyleIdx="7" presStyleCnt="8" custScaleX="71390" custScaleY="47028" custLinFactNeighborX="10848"/>
      <dgm:spPr>
        <a:blipFill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dgm:spPr>
    </dgm:pt>
  </dgm:ptLst>
  <dgm:cxnLst>
    <dgm:cxn modelId="{001F4500-656F-4357-BF25-D030C5192751}" srcId="{588A6410-579E-4539-91D6-CA3F379C62D4}" destId="{A720B907-CB00-4BEA-B7A0-AD7A78AD3256}" srcOrd="6" destOrd="0" parTransId="{5E0C033C-28C3-4A85-81D3-9BFFB0B6890A}" sibTransId="{617B672D-E6EF-4727-84EA-CCDE36691393}"/>
    <dgm:cxn modelId="{0A5A8306-6190-4D09-A70F-E41F649D5B68}" type="presOf" srcId="{A720B907-CB00-4BEA-B7A0-AD7A78AD3256}" destId="{BE2AE39C-7F9C-4A45-ADBA-F8B3CC049D06}" srcOrd="0" destOrd="0" presId="urn:microsoft.com/office/officeart/2008/layout/PictureStrips"/>
    <dgm:cxn modelId="{7EFB240E-BFF9-45EB-BE5D-9B7FCA310BA5}" type="presOf" srcId="{7CEF6F12-44AD-4A20-8CC8-972C06D04D77}" destId="{D748F682-6E9E-4604-A704-21BA1294026F}" srcOrd="0" destOrd="0" presId="urn:microsoft.com/office/officeart/2008/layout/PictureStrips"/>
    <dgm:cxn modelId="{522D710F-0E4A-44CF-B6F2-DD3C0B8776CD}" srcId="{588A6410-579E-4539-91D6-CA3F379C62D4}" destId="{7CC3F7C5-5A63-4939-B96F-CFD0EAF42FB0}" srcOrd="0" destOrd="0" parTransId="{94F19C20-2EA8-486F-B1D6-7B2B4E11CAE9}" sibTransId="{AB103AB7-EB31-46C5-8642-28AD0F2F7F88}"/>
    <dgm:cxn modelId="{B3912619-1954-4C1A-9349-333EBA61D0DC}" srcId="{588A6410-579E-4539-91D6-CA3F379C62D4}" destId="{7300EF57-44CC-4478-B0E9-C4FFA62D9093}" srcOrd="3" destOrd="0" parTransId="{776834AC-4EFC-43E9-8223-022C7DAC0F25}" sibTransId="{BC814461-D869-496C-B5EF-D02A9F09F823}"/>
    <dgm:cxn modelId="{9F5E6041-C875-4F06-8881-323EAAF6F005}" type="presOf" srcId="{588A6410-579E-4539-91D6-CA3F379C62D4}" destId="{5E29B970-6C39-409F-85B5-F4C58B536904}" srcOrd="0" destOrd="0" presId="urn:microsoft.com/office/officeart/2008/layout/PictureStrips"/>
    <dgm:cxn modelId="{F20D9B45-1CDA-4A82-BD9D-95009DFEC6C2}" type="presOf" srcId="{906C0B98-60B0-4C53-92CB-C20F2FF204DF}" destId="{921EAC85-D5BB-48D9-8A02-9E74F92BCC24}" srcOrd="0" destOrd="0" presId="urn:microsoft.com/office/officeart/2008/layout/PictureStrips"/>
    <dgm:cxn modelId="{3003F268-0434-4BAF-9C6B-EC93C39807F3}" srcId="{7300EF57-44CC-4478-B0E9-C4FFA62D9093}" destId="{28178EE1-52FB-4D69-BF41-1D2CBC24B662}" srcOrd="1" destOrd="0" parTransId="{5AEC0306-A0AC-4052-917A-75973B56A137}" sibTransId="{E8B3637D-5FB5-414A-AD5F-167A0B53F9F0}"/>
    <dgm:cxn modelId="{CA734E7A-0A3D-4A12-AEA9-1D13DE27FD2F}" srcId="{588A6410-579E-4539-91D6-CA3F379C62D4}" destId="{D2AE7018-43C5-46CD-8125-601E0E4A8C40}" srcOrd="4" destOrd="0" parTransId="{FAE5557E-7CA3-4214-8F2F-2B6E94F24094}" sibTransId="{0C637DA8-D638-4539-B038-388D6D685AFC}"/>
    <dgm:cxn modelId="{076C7E84-D608-4454-8BA3-E6560875C994}" type="presOf" srcId="{28178EE1-52FB-4D69-BF41-1D2CBC24B662}" destId="{D12223E5-D6E8-40DC-BFDE-3B5D2B4E721C}" srcOrd="0" destOrd="2" presId="urn:microsoft.com/office/officeart/2008/layout/PictureStrips"/>
    <dgm:cxn modelId="{96FFE58C-9262-47DE-B84F-337ED1E3D248}" srcId="{7300EF57-44CC-4478-B0E9-C4FFA62D9093}" destId="{D7D933E5-9554-45ED-905B-2CA857948C20}" srcOrd="2" destOrd="0" parTransId="{B530FD24-EAB5-45ED-B5E6-A0C0A6A79142}" sibTransId="{6F861DF6-125E-4769-B439-4CC69ECA1501}"/>
    <dgm:cxn modelId="{64C71E90-608D-471D-83BD-7CA62A0A4B3C}" type="presOf" srcId="{7300EF57-44CC-4478-B0E9-C4FFA62D9093}" destId="{D12223E5-D6E8-40DC-BFDE-3B5D2B4E721C}" srcOrd="0" destOrd="0" presId="urn:microsoft.com/office/officeart/2008/layout/PictureStrips"/>
    <dgm:cxn modelId="{6BDC89A0-A593-480C-AB25-9D35299D8D56}" type="presOf" srcId="{D7D933E5-9554-45ED-905B-2CA857948C20}" destId="{D12223E5-D6E8-40DC-BFDE-3B5D2B4E721C}" srcOrd="0" destOrd="3" presId="urn:microsoft.com/office/officeart/2008/layout/PictureStrips"/>
    <dgm:cxn modelId="{468666A6-B785-4F1B-95C9-8F46DE2B9792}" type="presOf" srcId="{F7301B62-A9F3-4410-8594-5D271539AE7E}" destId="{D12223E5-D6E8-40DC-BFDE-3B5D2B4E721C}" srcOrd="0" destOrd="1" presId="urn:microsoft.com/office/officeart/2008/layout/PictureStrips"/>
    <dgm:cxn modelId="{A92825A9-3A45-4FE5-903E-B4888AE98C98}" type="presOf" srcId="{D2AE7018-43C5-46CD-8125-601E0E4A8C40}" destId="{6454AAE3-3828-4D74-9B93-083936E5211A}" srcOrd="0" destOrd="0" presId="urn:microsoft.com/office/officeart/2008/layout/PictureStrips"/>
    <dgm:cxn modelId="{440876AD-45BC-4EA5-9AEB-5EAF3325F503}" srcId="{588A6410-579E-4539-91D6-CA3F379C62D4}" destId="{85F1497E-947A-4778-A487-B682AC7082F9}" srcOrd="7" destOrd="0" parTransId="{8C2084AE-5A29-4A3E-AD53-17B6897F6CAF}" sibTransId="{37A4DC99-857C-4F36-BBB4-8C90B66E8A57}"/>
    <dgm:cxn modelId="{E40FF1AE-0616-4B17-AA36-4E62C57D6594}" type="presOf" srcId="{85F1497E-947A-4778-A487-B682AC7082F9}" destId="{79834A43-DB61-4831-956A-73D47893C98F}" srcOrd="0" destOrd="0" presId="urn:microsoft.com/office/officeart/2008/layout/PictureStrips"/>
    <dgm:cxn modelId="{67CCEEC5-7986-4D16-83E5-506B1C9E4E9E}" srcId="{588A6410-579E-4539-91D6-CA3F379C62D4}" destId="{7CEF6F12-44AD-4A20-8CC8-972C06D04D77}" srcOrd="2" destOrd="0" parTransId="{6AB2B093-DE6F-4BDA-882A-AED5E15542C8}" sibTransId="{C9A7BCAC-6F66-4B92-8FA7-937B3E0F3384}"/>
    <dgm:cxn modelId="{DE02B2DE-1C00-4332-8732-C783467CF34F}" type="presOf" srcId="{7CC3F7C5-5A63-4939-B96F-CFD0EAF42FB0}" destId="{C9E28171-D219-469C-8A9A-46F4846BE78C}" srcOrd="0" destOrd="0" presId="urn:microsoft.com/office/officeart/2008/layout/PictureStrips"/>
    <dgm:cxn modelId="{C0AF01E3-E3AA-48C4-8835-DCAA13F5DC25}" srcId="{588A6410-579E-4539-91D6-CA3F379C62D4}" destId="{CB3344DA-8F03-44EA-A71B-EF95E83F3FB1}" srcOrd="5" destOrd="0" parTransId="{4EB2E77A-1047-4A9C-AE60-E15292ED6046}" sibTransId="{46039D0B-0B50-4A1F-B0D6-AE913C784A9E}"/>
    <dgm:cxn modelId="{A7FF56E5-B3FA-48BE-A24B-2C5AA6B9860D}" srcId="{7300EF57-44CC-4478-B0E9-C4FFA62D9093}" destId="{F7301B62-A9F3-4410-8594-5D271539AE7E}" srcOrd="0" destOrd="0" parTransId="{B7062AD8-4A6E-4853-8576-143B2F41DEB6}" sibTransId="{90B3F159-ED6A-48DC-B419-78B639B68FA6}"/>
    <dgm:cxn modelId="{D37942F3-B0E7-4637-99D4-E499DF5D6F98}" type="presOf" srcId="{CB3344DA-8F03-44EA-A71B-EF95E83F3FB1}" destId="{A686C713-DB78-4985-B8E0-D6300F76D9F8}" srcOrd="0" destOrd="0" presId="urn:microsoft.com/office/officeart/2008/layout/PictureStrips"/>
    <dgm:cxn modelId="{A10058F6-8362-46A6-AD08-A84BB3106BBC}" srcId="{588A6410-579E-4539-91D6-CA3F379C62D4}" destId="{906C0B98-60B0-4C53-92CB-C20F2FF204DF}" srcOrd="1" destOrd="0" parTransId="{84801E1F-5755-4D0B-99CA-D0C0E56EF8A2}" sibTransId="{DA9791F8-C226-415F-AF42-B1F28C2024EB}"/>
    <dgm:cxn modelId="{7F06CA55-80F6-492F-9137-7C364DEA89AA}" type="presParOf" srcId="{5E29B970-6C39-409F-85B5-F4C58B536904}" destId="{7863CBAD-AC1E-4D83-A951-F0E39C32525D}" srcOrd="0" destOrd="0" presId="urn:microsoft.com/office/officeart/2008/layout/PictureStrips"/>
    <dgm:cxn modelId="{1C64E200-0DE9-4BB9-B196-FF25633316CB}" type="presParOf" srcId="{7863CBAD-AC1E-4D83-A951-F0E39C32525D}" destId="{C9E28171-D219-469C-8A9A-46F4846BE78C}" srcOrd="0" destOrd="0" presId="urn:microsoft.com/office/officeart/2008/layout/PictureStrips"/>
    <dgm:cxn modelId="{2221D240-84CD-4CB3-B00E-D91C0973A8A3}" type="presParOf" srcId="{7863CBAD-AC1E-4D83-A951-F0E39C32525D}" destId="{0430564F-4E28-469A-A80E-BFF9655C195A}" srcOrd="1" destOrd="0" presId="urn:microsoft.com/office/officeart/2008/layout/PictureStrips"/>
    <dgm:cxn modelId="{970E711E-8398-46B8-A04E-43ACFB1A44C0}" type="presParOf" srcId="{5E29B970-6C39-409F-85B5-F4C58B536904}" destId="{0C480BBF-7122-4C4E-829D-FF17FBC6F005}" srcOrd="1" destOrd="0" presId="urn:microsoft.com/office/officeart/2008/layout/PictureStrips"/>
    <dgm:cxn modelId="{3D98B38F-B1CA-42C6-B0C7-C62EAB837841}" type="presParOf" srcId="{5E29B970-6C39-409F-85B5-F4C58B536904}" destId="{F6367E3F-DED8-45DD-8426-EF418C201F03}" srcOrd="2" destOrd="0" presId="urn:microsoft.com/office/officeart/2008/layout/PictureStrips"/>
    <dgm:cxn modelId="{13310D43-A6D0-4667-B0D6-F537E8165B83}" type="presParOf" srcId="{F6367E3F-DED8-45DD-8426-EF418C201F03}" destId="{921EAC85-D5BB-48D9-8A02-9E74F92BCC24}" srcOrd="0" destOrd="0" presId="urn:microsoft.com/office/officeart/2008/layout/PictureStrips"/>
    <dgm:cxn modelId="{721C6702-3BA3-4893-94BD-77A6E77B3A07}" type="presParOf" srcId="{F6367E3F-DED8-45DD-8426-EF418C201F03}" destId="{56AE30C9-CC11-4758-B06D-125AC0A87A28}" srcOrd="1" destOrd="0" presId="urn:microsoft.com/office/officeart/2008/layout/PictureStrips"/>
    <dgm:cxn modelId="{52FA3278-B900-44F4-8426-7E2D49B1F76A}" type="presParOf" srcId="{5E29B970-6C39-409F-85B5-F4C58B536904}" destId="{561EED1B-5DC0-456B-A451-33C8BBEDF330}" srcOrd="3" destOrd="0" presId="urn:microsoft.com/office/officeart/2008/layout/PictureStrips"/>
    <dgm:cxn modelId="{A569C62F-D2F4-4D73-8508-3CDDEDC179FD}" type="presParOf" srcId="{5E29B970-6C39-409F-85B5-F4C58B536904}" destId="{C25BF05B-BBA1-4FF1-8F3E-731F17F02FC6}" srcOrd="4" destOrd="0" presId="urn:microsoft.com/office/officeart/2008/layout/PictureStrips"/>
    <dgm:cxn modelId="{7B3F5000-B921-4350-91B2-AA2A670C0044}" type="presParOf" srcId="{C25BF05B-BBA1-4FF1-8F3E-731F17F02FC6}" destId="{D748F682-6E9E-4604-A704-21BA1294026F}" srcOrd="0" destOrd="0" presId="urn:microsoft.com/office/officeart/2008/layout/PictureStrips"/>
    <dgm:cxn modelId="{A25ABF3F-CBED-4736-A411-FB3F1BE42797}" type="presParOf" srcId="{C25BF05B-BBA1-4FF1-8F3E-731F17F02FC6}" destId="{E10403A4-D8CC-44A6-9E96-A638BFAD7C98}" srcOrd="1" destOrd="0" presId="urn:microsoft.com/office/officeart/2008/layout/PictureStrips"/>
    <dgm:cxn modelId="{F602A8FC-C375-4FE9-AB7D-4872C60C9B83}" type="presParOf" srcId="{5E29B970-6C39-409F-85B5-F4C58B536904}" destId="{490AE8D8-0215-4B19-9D85-77C1334F061C}" srcOrd="5" destOrd="0" presId="urn:microsoft.com/office/officeart/2008/layout/PictureStrips"/>
    <dgm:cxn modelId="{93168064-23E0-4260-A6CF-78A64A1F0AC6}" type="presParOf" srcId="{5E29B970-6C39-409F-85B5-F4C58B536904}" destId="{86D0C6F9-C54C-49EC-B52E-5C197B9D10F8}" srcOrd="6" destOrd="0" presId="urn:microsoft.com/office/officeart/2008/layout/PictureStrips"/>
    <dgm:cxn modelId="{9843B9C2-3E04-4724-9A4E-33E9A322310D}" type="presParOf" srcId="{86D0C6F9-C54C-49EC-B52E-5C197B9D10F8}" destId="{D12223E5-D6E8-40DC-BFDE-3B5D2B4E721C}" srcOrd="0" destOrd="0" presId="urn:microsoft.com/office/officeart/2008/layout/PictureStrips"/>
    <dgm:cxn modelId="{2016BCFF-EF95-4302-A5DE-8B04CF83162D}" type="presParOf" srcId="{86D0C6F9-C54C-49EC-B52E-5C197B9D10F8}" destId="{ED6D410F-EC79-4386-9FD2-0F5091714518}" srcOrd="1" destOrd="0" presId="urn:microsoft.com/office/officeart/2008/layout/PictureStrips"/>
    <dgm:cxn modelId="{3D2584DF-CAD5-4F80-B59F-DB234EE97E22}" type="presParOf" srcId="{5E29B970-6C39-409F-85B5-F4C58B536904}" destId="{66178423-93A2-49C4-9557-B6853B47E431}" srcOrd="7" destOrd="0" presId="urn:microsoft.com/office/officeart/2008/layout/PictureStrips"/>
    <dgm:cxn modelId="{D2B8EFB2-50BB-4DE0-AD7A-F3C4FD1A14AC}" type="presParOf" srcId="{5E29B970-6C39-409F-85B5-F4C58B536904}" destId="{BEBC56C0-69E8-4756-B1DB-551A5C885891}" srcOrd="8" destOrd="0" presId="urn:microsoft.com/office/officeart/2008/layout/PictureStrips"/>
    <dgm:cxn modelId="{141B5088-E94E-4CE0-A63E-13FBC9F85776}" type="presParOf" srcId="{BEBC56C0-69E8-4756-B1DB-551A5C885891}" destId="{6454AAE3-3828-4D74-9B93-083936E5211A}" srcOrd="0" destOrd="0" presId="urn:microsoft.com/office/officeart/2008/layout/PictureStrips"/>
    <dgm:cxn modelId="{A52628AA-1EFC-4B91-B421-F72842A47D94}" type="presParOf" srcId="{BEBC56C0-69E8-4756-B1DB-551A5C885891}" destId="{E6F4CA7B-F987-4AF9-9534-5A6C184B35B9}" srcOrd="1" destOrd="0" presId="urn:microsoft.com/office/officeart/2008/layout/PictureStrips"/>
    <dgm:cxn modelId="{ECCD9B72-7609-42D6-8975-F4202E7DE254}" type="presParOf" srcId="{5E29B970-6C39-409F-85B5-F4C58B536904}" destId="{59098D60-B6DB-4364-8C13-BEEA164CB911}" srcOrd="9" destOrd="0" presId="urn:microsoft.com/office/officeart/2008/layout/PictureStrips"/>
    <dgm:cxn modelId="{B606A312-0D47-4369-86A6-B2F9BA05AA8B}" type="presParOf" srcId="{5E29B970-6C39-409F-85B5-F4C58B536904}" destId="{6F957CA3-5F15-4518-8E0A-8C8F32D019D3}" srcOrd="10" destOrd="0" presId="urn:microsoft.com/office/officeart/2008/layout/PictureStrips"/>
    <dgm:cxn modelId="{91ACD25D-79ED-41A2-9B52-0728E147452D}" type="presParOf" srcId="{6F957CA3-5F15-4518-8E0A-8C8F32D019D3}" destId="{A686C713-DB78-4985-B8E0-D6300F76D9F8}" srcOrd="0" destOrd="0" presId="urn:microsoft.com/office/officeart/2008/layout/PictureStrips"/>
    <dgm:cxn modelId="{463222B7-52A3-4A63-BCE6-09B11ED6AA37}" type="presParOf" srcId="{6F957CA3-5F15-4518-8E0A-8C8F32D019D3}" destId="{C27CE480-7645-4536-8429-67C448D223AB}" srcOrd="1" destOrd="0" presId="urn:microsoft.com/office/officeart/2008/layout/PictureStrips"/>
    <dgm:cxn modelId="{0ADFBD70-5AED-4756-9529-4CA1270022C9}" type="presParOf" srcId="{5E29B970-6C39-409F-85B5-F4C58B536904}" destId="{5B66D3FD-0527-45B7-8CC9-763C28E2C9D1}" srcOrd="11" destOrd="0" presId="urn:microsoft.com/office/officeart/2008/layout/PictureStrips"/>
    <dgm:cxn modelId="{B3D838A9-03F0-4E4D-AFA7-A9053FE492FE}" type="presParOf" srcId="{5E29B970-6C39-409F-85B5-F4C58B536904}" destId="{2479BEFD-45A5-4897-A629-C35530FE7532}" srcOrd="12" destOrd="0" presId="urn:microsoft.com/office/officeart/2008/layout/PictureStrips"/>
    <dgm:cxn modelId="{4E62761A-1F8C-41C0-81F4-D75E44ED738F}" type="presParOf" srcId="{2479BEFD-45A5-4897-A629-C35530FE7532}" destId="{BE2AE39C-7F9C-4A45-ADBA-F8B3CC049D06}" srcOrd="0" destOrd="0" presId="urn:microsoft.com/office/officeart/2008/layout/PictureStrips"/>
    <dgm:cxn modelId="{E94822B0-6554-4349-A1DF-B0039B7B4FB8}" type="presParOf" srcId="{2479BEFD-45A5-4897-A629-C35530FE7532}" destId="{727291AB-EAF7-4AEF-AC82-EF9A3BD5C7F8}" srcOrd="1" destOrd="0" presId="urn:microsoft.com/office/officeart/2008/layout/PictureStrips"/>
    <dgm:cxn modelId="{C9F939FC-A556-4474-A2CE-C2AF208F404E}" type="presParOf" srcId="{5E29B970-6C39-409F-85B5-F4C58B536904}" destId="{B1C59946-17E9-4A26-A3B2-CC2CDE8F859D}" srcOrd="13" destOrd="0" presId="urn:microsoft.com/office/officeart/2008/layout/PictureStrips"/>
    <dgm:cxn modelId="{C1BAECA8-6F08-4331-9329-C12AAADC9DC0}" type="presParOf" srcId="{5E29B970-6C39-409F-85B5-F4C58B536904}" destId="{325E124A-AD6F-4775-80D5-699816303E58}" srcOrd="14" destOrd="0" presId="urn:microsoft.com/office/officeart/2008/layout/PictureStrips"/>
    <dgm:cxn modelId="{547954AA-9420-4925-871E-2CC8D5449B73}" type="presParOf" srcId="{325E124A-AD6F-4775-80D5-699816303E58}" destId="{79834A43-DB61-4831-956A-73D47893C98F}" srcOrd="0" destOrd="0" presId="urn:microsoft.com/office/officeart/2008/layout/PictureStrips"/>
    <dgm:cxn modelId="{7C3EC599-2C87-4159-92B5-2BAFD5531911}" type="presParOf" srcId="{325E124A-AD6F-4775-80D5-699816303E58}" destId="{4DD3AC3E-3CE3-4E40-BE87-B3B160E9D18D}"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3C8FC7-0010-400C-B48D-463E33313F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C9BF5567-A296-4619-B8F3-3A21184D799A}">
      <dgm:prSet/>
      <dgm:spPr/>
      <dgm:t>
        <a:bodyPr/>
        <a:lstStyle/>
        <a:p>
          <a:r>
            <a:rPr lang="en-US" baseline="0"/>
            <a:t>Purpose</a:t>
          </a:r>
          <a:endParaRPr lang="en-GB"/>
        </a:p>
      </dgm:t>
    </dgm:pt>
    <dgm:pt modelId="{A7F14B20-BCE9-40AF-8849-410808CCB1B0}" type="parTrans" cxnId="{0743E0F4-444E-4104-B8F4-7669E2FB59D3}">
      <dgm:prSet/>
      <dgm:spPr/>
      <dgm:t>
        <a:bodyPr/>
        <a:lstStyle/>
        <a:p>
          <a:endParaRPr lang="en-GB"/>
        </a:p>
      </dgm:t>
    </dgm:pt>
    <dgm:pt modelId="{3089D698-07F5-4D2B-8611-2149121D1C34}" type="sibTrans" cxnId="{0743E0F4-444E-4104-B8F4-7669E2FB59D3}">
      <dgm:prSet/>
      <dgm:spPr/>
      <dgm:t>
        <a:bodyPr/>
        <a:lstStyle/>
        <a:p>
          <a:endParaRPr lang="en-GB"/>
        </a:p>
      </dgm:t>
    </dgm:pt>
    <dgm:pt modelId="{763C2298-0E81-4DBA-9D10-86CEEDD2870D}">
      <dgm:prSet/>
      <dgm:spPr/>
      <dgm:t>
        <a:bodyPr/>
        <a:lstStyle/>
        <a:p>
          <a:r>
            <a:rPr lang="en-US" baseline="0"/>
            <a:t>Discussion-based monthly meeting</a:t>
          </a:r>
          <a:endParaRPr lang="en-GB"/>
        </a:p>
      </dgm:t>
    </dgm:pt>
    <dgm:pt modelId="{2763EAEF-E437-45B3-B72F-FE02FFB5B9DB}" type="parTrans" cxnId="{EC17AE31-1C2F-4B71-8E6E-D9D8E5A518DB}">
      <dgm:prSet/>
      <dgm:spPr/>
      <dgm:t>
        <a:bodyPr/>
        <a:lstStyle/>
        <a:p>
          <a:endParaRPr lang="en-GB"/>
        </a:p>
      </dgm:t>
    </dgm:pt>
    <dgm:pt modelId="{E6210AC7-E301-4603-9B5A-2A43C7CDBEC3}" type="sibTrans" cxnId="{EC17AE31-1C2F-4B71-8E6E-D9D8E5A518DB}">
      <dgm:prSet/>
      <dgm:spPr/>
      <dgm:t>
        <a:bodyPr/>
        <a:lstStyle/>
        <a:p>
          <a:endParaRPr lang="en-GB"/>
        </a:p>
      </dgm:t>
    </dgm:pt>
    <dgm:pt modelId="{F807E995-A85E-4EDD-9F6F-A50C62A9A778}">
      <dgm:prSet/>
      <dgm:spPr/>
      <dgm:t>
        <a:bodyPr/>
        <a:lstStyle/>
        <a:p>
          <a:r>
            <a:rPr lang="en-US" baseline="0"/>
            <a:t>Highlights of new assets</a:t>
          </a:r>
          <a:endParaRPr lang="en-GB"/>
        </a:p>
      </dgm:t>
    </dgm:pt>
    <dgm:pt modelId="{4D1F3802-0B0B-4122-AE7F-BEC8340DBB7F}" type="parTrans" cxnId="{80595490-D6C0-428F-9FFD-07F8B62BB56C}">
      <dgm:prSet/>
      <dgm:spPr/>
      <dgm:t>
        <a:bodyPr/>
        <a:lstStyle/>
        <a:p>
          <a:endParaRPr lang="en-GB"/>
        </a:p>
      </dgm:t>
    </dgm:pt>
    <dgm:pt modelId="{F5839064-59E1-4163-A8AD-9983484E818F}" type="sibTrans" cxnId="{80595490-D6C0-428F-9FFD-07F8B62BB56C}">
      <dgm:prSet/>
      <dgm:spPr/>
      <dgm:t>
        <a:bodyPr/>
        <a:lstStyle/>
        <a:p>
          <a:endParaRPr lang="en-GB"/>
        </a:p>
      </dgm:t>
    </dgm:pt>
    <dgm:pt modelId="{177D1E6F-4FF3-4BF6-9404-9A24EB78B473}">
      <dgm:prSet/>
      <dgm:spPr/>
      <dgm:t>
        <a:bodyPr/>
        <a:lstStyle/>
        <a:p>
          <a:r>
            <a:rPr lang="en-US" baseline="0"/>
            <a:t>Understanding the competencies</a:t>
          </a:r>
          <a:endParaRPr lang="en-GB"/>
        </a:p>
      </dgm:t>
    </dgm:pt>
    <dgm:pt modelId="{2FE8CB26-25B8-457D-A64A-586DB104A9CD}" type="parTrans" cxnId="{93027C1A-D804-44BC-814D-97718B6D2217}">
      <dgm:prSet/>
      <dgm:spPr/>
      <dgm:t>
        <a:bodyPr/>
        <a:lstStyle/>
        <a:p>
          <a:endParaRPr lang="en-GB"/>
        </a:p>
      </dgm:t>
    </dgm:pt>
    <dgm:pt modelId="{EC0CD60C-BDE5-4DEB-B226-283777D35005}" type="sibTrans" cxnId="{93027C1A-D804-44BC-814D-97718B6D2217}">
      <dgm:prSet/>
      <dgm:spPr/>
      <dgm:t>
        <a:bodyPr/>
        <a:lstStyle/>
        <a:p>
          <a:endParaRPr lang="en-GB"/>
        </a:p>
      </dgm:t>
    </dgm:pt>
    <dgm:pt modelId="{A2835C7C-F3F2-4E21-8A7B-C005C76F25C0}">
      <dgm:prSet/>
      <dgm:spPr/>
      <dgm:t>
        <a:bodyPr/>
        <a:lstStyle/>
        <a:p>
          <a:r>
            <a:rPr lang="en-US" baseline="0"/>
            <a:t>Mapping technology to maturity levels and competencies</a:t>
          </a:r>
          <a:endParaRPr lang="en-GB"/>
        </a:p>
      </dgm:t>
    </dgm:pt>
    <dgm:pt modelId="{9559540A-E20B-4A1A-AA73-E7029950872B}" type="parTrans" cxnId="{01940939-280A-43BB-90CC-508E57F97622}">
      <dgm:prSet/>
      <dgm:spPr/>
      <dgm:t>
        <a:bodyPr/>
        <a:lstStyle/>
        <a:p>
          <a:endParaRPr lang="en-GB"/>
        </a:p>
      </dgm:t>
    </dgm:pt>
    <dgm:pt modelId="{B9148A4E-9316-417B-B125-9757A56E2A53}" type="sibTrans" cxnId="{01940939-280A-43BB-90CC-508E57F97622}">
      <dgm:prSet/>
      <dgm:spPr/>
      <dgm:t>
        <a:bodyPr/>
        <a:lstStyle/>
        <a:p>
          <a:endParaRPr lang="en-GB"/>
        </a:p>
      </dgm:t>
    </dgm:pt>
    <dgm:pt modelId="{9A8C9BD6-CF2A-4A0B-A3E7-FD54EA0D2229}">
      <dgm:prSet/>
      <dgm:spPr/>
      <dgm:t>
        <a:bodyPr/>
        <a:lstStyle/>
        <a:p>
          <a:r>
            <a:rPr lang="en-US" baseline="0"/>
            <a:t>Running a workshop</a:t>
          </a:r>
          <a:endParaRPr lang="en-GB"/>
        </a:p>
      </dgm:t>
    </dgm:pt>
    <dgm:pt modelId="{C6F29745-EFD7-45D9-8D6C-0A92B42BA486}" type="parTrans" cxnId="{0D4BA6ED-74BA-4F87-80E9-80798F86223A}">
      <dgm:prSet/>
      <dgm:spPr/>
      <dgm:t>
        <a:bodyPr/>
        <a:lstStyle/>
        <a:p>
          <a:endParaRPr lang="en-GB"/>
        </a:p>
      </dgm:t>
    </dgm:pt>
    <dgm:pt modelId="{13CD9FC5-D0A7-46F1-AB61-E7A20B6349AE}" type="sibTrans" cxnId="{0D4BA6ED-74BA-4F87-80E9-80798F86223A}">
      <dgm:prSet/>
      <dgm:spPr/>
      <dgm:t>
        <a:bodyPr/>
        <a:lstStyle/>
        <a:p>
          <a:endParaRPr lang="en-GB"/>
        </a:p>
      </dgm:t>
    </dgm:pt>
    <dgm:pt modelId="{9BEFA1CB-3E37-4773-B2D3-79808ED6F33C}">
      <dgm:prSet/>
      <dgm:spPr/>
      <dgm:t>
        <a:bodyPr/>
        <a:lstStyle/>
        <a:p>
          <a:r>
            <a:rPr lang="en-US" baseline="0"/>
            <a:t>Measuring maturity</a:t>
          </a:r>
          <a:endParaRPr lang="en-GB"/>
        </a:p>
      </dgm:t>
    </dgm:pt>
    <dgm:pt modelId="{E9FDE244-FE20-4043-A139-A000C828BE36}" type="parTrans" cxnId="{F3336F82-AC6F-49EC-B18B-E16E8E1B6A9F}">
      <dgm:prSet/>
      <dgm:spPr/>
      <dgm:t>
        <a:bodyPr/>
        <a:lstStyle/>
        <a:p>
          <a:endParaRPr lang="en-GB"/>
        </a:p>
      </dgm:t>
    </dgm:pt>
    <dgm:pt modelId="{2B8CF8AB-9DEE-45C4-8505-872CBF8151C7}" type="sibTrans" cxnId="{F3336F82-AC6F-49EC-B18B-E16E8E1B6A9F}">
      <dgm:prSet/>
      <dgm:spPr/>
      <dgm:t>
        <a:bodyPr/>
        <a:lstStyle/>
        <a:p>
          <a:endParaRPr lang="en-GB"/>
        </a:p>
      </dgm:t>
    </dgm:pt>
    <dgm:pt modelId="{C0AB7E29-A1AD-4768-82B0-1CDE7E364BC8}">
      <dgm:prSet/>
      <dgm:spPr/>
      <dgm:t>
        <a:bodyPr/>
        <a:lstStyle/>
        <a:p>
          <a:r>
            <a:rPr lang="en-US" baseline="0"/>
            <a:t>Sharing anecdotes and success stories</a:t>
          </a:r>
          <a:endParaRPr lang="en-GB"/>
        </a:p>
      </dgm:t>
    </dgm:pt>
    <dgm:pt modelId="{39657A34-76E9-42BE-A710-176380969D75}" type="parTrans" cxnId="{902A490E-7C93-4733-BC78-5C93645683D7}">
      <dgm:prSet/>
      <dgm:spPr/>
      <dgm:t>
        <a:bodyPr/>
        <a:lstStyle/>
        <a:p>
          <a:endParaRPr lang="en-GB"/>
        </a:p>
      </dgm:t>
    </dgm:pt>
    <dgm:pt modelId="{D0AB5EBF-F2D1-4EA3-9FE3-9EA17749251C}" type="sibTrans" cxnId="{902A490E-7C93-4733-BC78-5C93645683D7}">
      <dgm:prSet/>
      <dgm:spPr/>
      <dgm:t>
        <a:bodyPr/>
        <a:lstStyle/>
        <a:p>
          <a:endParaRPr lang="en-GB"/>
        </a:p>
      </dgm:t>
    </dgm:pt>
    <dgm:pt modelId="{8E87FDAF-379A-4048-BDE7-3AA9D0CC3425}">
      <dgm:prSet/>
      <dgm:spPr/>
      <dgm:t>
        <a:bodyPr/>
        <a:lstStyle/>
        <a:p>
          <a:r>
            <a:rPr lang="en-US" baseline="0"/>
            <a:t>Feedback on the maturity model</a:t>
          </a:r>
          <a:endParaRPr lang="en-GB"/>
        </a:p>
      </dgm:t>
    </dgm:pt>
    <dgm:pt modelId="{0F540AC5-213E-4614-B66D-C92FB5C39663}" type="parTrans" cxnId="{35447E4A-FE80-4759-B583-33859027F0A9}">
      <dgm:prSet/>
      <dgm:spPr/>
      <dgm:t>
        <a:bodyPr/>
        <a:lstStyle/>
        <a:p>
          <a:endParaRPr lang="en-GB"/>
        </a:p>
      </dgm:t>
    </dgm:pt>
    <dgm:pt modelId="{F59D66D2-08B3-4CC6-975D-6B65BCBAEDFE}" type="sibTrans" cxnId="{35447E4A-FE80-4759-B583-33859027F0A9}">
      <dgm:prSet/>
      <dgm:spPr/>
      <dgm:t>
        <a:bodyPr/>
        <a:lstStyle/>
        <a:p>
          <a:endParaRPr lang="en-GB"/>
        </a:p>
      </dgm:t>
    </dgm:pt>
    <dgm:pt modelId="{C8DE3531-68C8-429A-994E-2F6DC82D5F02}">
      <dgm:prSet/>
      <dgm:spPr/>
      <dgm:t>
        <a:bodyPr/>
        <a:lstStyle/>
        <a:p>
          <a:r>
            <a:rPr lang="en-US" baseline="0"/>
            <a:t>Safe space to hone your pitch, test your thoughts, or decide how to promote your use of the Maturity Model</a:t>
          </a:r>
          <a:endParaRPr lang="en-GB"/>
        </a:p>
      </dgm:t>
    </dgm:pt>
    <dgm:pt modelId="{1BF2B80A-96B4-4E70-9A7A-90F6D5A78280}" type="parTrans" cxnId="{8F8EFF45-1ADC-4E2C-856C-C40E43C4E9AA}">
      <dgm:prSet/>
      <dgm:spPr/>
      <dgm:t>
        <a:bodyPr/>
        <a:lstStyle/>
        <a:p>
          <a:endParaRPr lang="en-GB"/>
        </a:p>
      </dgm:t>
    </dgm:pt>
    <dgm:pt modelId="{05425E5E-6F77-4BE8-8ED6-490EE112219F}" type="sibTrans" cxnId="{8F8EFF45-1ADC-4E2C-856C-C40E43C4E9AA}">
      <dgm:prSet/>
      <dgm:spPr/>
      <dgm:t>
        <a:bodyPr/>
        <a:lstStyle/>
        <a:p>
          <a:endParaRPr lang="en-GB"/>
        </a:p>
      </dgm:t>
    </dgm:pt>
    <dgm:pt modelId="{58933D55-F2A7-4A3F-901D-F8CB3A54B542}" type="pres">
      <dgm:prSet presAssocID="{CF3C8FC7-0010-400C-B48D-463E33313F63}" presName="Name0" presStyleCnt="0">
        <dgm:presLayoutVars>
          <dgm:dir/>
          <dgm:animLvl val="lvl"/>
          <dgm:resizeHandles val="exact"/>
        </dgm:presLayoutVars>
      </dgm:prSet>
      <dgm:spPr/>
    </dgm:pt>
    <dgm:pt modelId="{B7E6FBB5-D3FE-4C58-B6C4-ADA328E30B71}" type="pres">
      <dgm:prSet presAssocID="{C9BF5567-A296-4619-B8F3-3A21184D799A}" presName="composite" presStyleCnt="0"/>
      <dgm:spPr/>
    </dgm:pt>
    <dgm:pt modelId="{3B3177EE-812A-4A11-9408-4DBAC0001465}" type="pres">
      <dgm:prSet presAssocID="{C9BF5567-A296-4619-B8F3-3A21184D799A}" presName="parTx" presStyleLbl="alignNode1" presStyleIdx="0" presStyleCnt="2">
        <dgm:presLayoutVars>
          <dgm:chMax val="0"/>
          <dgm:chPref val="0"/>
          <dgm:bulletEnabled val="1"/>
        </dgm:presLayoutVars>
      </dgm:prSet>
      <dgm:spPr/>
    </dgm:pt>
    <dgm:pt modelId="{555ED0DF-77D3-4303-A5F0-7192104BE24B}" type="pres">
      <dgm:prSet presAssocID="{C9BF5567-A296-4619-B8F3-3A21184D799A}" presName="desTx" presStyleLbl="alignAccFollowNode1" presStyleIdx="0" presStyleCnt="2">
        <dgm:presLayoutVars>
          <dgm:bulletEnabled val="1"/>
        </dgm:presLayoutVars>
      </dgm:prSet>
      <dgm:spPr/>
    </dgm:pt>
    <dgm:pt modelId="{C8305530-41CB-4C9C-8C82-5B3594D7C565}" type="pres">
      <dgm:prSet presAssocID="{3089D698-07F5-4D2B-8611-2149121D1C34}" presName="space" presStyleCnt="0"/>
      <dgm:spPr/>
    </dgm:pt>
    <dgm:pt modelId="{A12CFA62-4D27-4968-8212-F17CD5C8E9EC}" type="pres">
      <dgm:prSet presAssocID="{763C2298-0E81-4DBA-9D10-86CEEDD2870D}" presName="composite" presStyleCnt="0"/>
      <dgm:spPr/>
    </dgm:pt>
    <dgm:pt modelId="{972787E3-C8B1-450E-B3B0-DD8366128085}" type="pres">
      <dgm:prSet presAssocID="{763C2298-0E81-4DBA-9D10-86CEEDD2870D}" presName="parTx" presStyleLbl="alignNode1" presStyleIdx="1" presStyleCnt="2">
        <dgm:presLayoutVars>
          <dgm:chMax val="0"/>
          <dgm:chPref val="0"/>
          <dgm:bulletEnabled val="1"/>
        </dgm:presLayoutVars>
      </dgm:prSet>
      <dgm:spPr/>
    </dgm:pt>
    <dgm:pt modelId="{533D35BB-4DC4-4EA2-A125-4DBB1A64FE1E}" type="pres">
      <dgm:prSet presAssocID="{763C2298-0E81-4DBA-9D10-86CEEDD2870D}" presName="desTx" presStyleLbl="alignAccFollowNode1" presStyleIdx="1" presStyleCnt="2">
        <dgm:presLayoutVars>
          <dgm:bulletEnabled val="1"/>
        </dgm:presLayoutVars>
      </dgm:prSet>
      <dgm:spPr/>
    </dgm:pt>
  </dgm:ptLst>
  <dgm:cxnLst>
    <dgm:cxn modelId="{902A490E-7C93-4733-BC78-5C93645683D7}" srcId="{763C2298-0E81-4DBA-9D10-86CEEDD2870D}" destId="{C0AB7E29-A1AD-4768-82B0-1CDE7E364BC8}" srcOrd="5" destOrd="0" parTransId="{39657A34-76E9-42BE-A710-176380969D75}" sibTransId="{D0AB5EBF-F2D1-4EA3-9FE3-9EA17749251C}"/>
    <dgm:cxn modelId="{93027C1A-D804-44BC-814D-97718B6D2217}" srcId="{763C2298-0E81-4DBA-9D10-86CEEDD2870D}" destId="{177D1E6F-4FF3-4BF6-9404-9A24EB78B473}" srcOrd="1" destOrd="0" parTransId="{2FE8CB26-25B8-457D-A64A-586DB104A9CD}" sibTransId="{EC0CD60C-BDE5-4DEB-B226-283777D35005}"/>
    <dgm:cxn modelId="{EC17AE31-1C2F-4B71-8E6E-D9D8E5A518DB}" srcId="{CF3C8FC7-0010-400C-B48D-463E33313F63}" destId="{763C2298-0E81-4DBA-9D10-86CEEDD2870D}" srcOrd="1" destOrd="0" parTransId="{2763EAEF-E437-45B3-B72F-FE02FFB5B9DB}" sibTransId="{E6210AC7-E301-4603-9B5A-2A43C7CDBEC3}"/>
    <dgm:cxn modelId="{D3839B36-09CB-4474-A750-566A687BB220}" type="presOf" srcId="{C8DE3531-68C8-429A-994E-2F6DC82D5F02}" destId="{555ED0DF-77D3-4303-A5F0-7192104BE24B}" srcOrd="0" destOrd="0" presId="urn:microsoft.com/office/officeart/2005/8/layout/hList1"/>
    <dgm:cxn modelId="{01940939-280A-43BB-90CC-508E57F97622}" srcId="{763C2298-0E81-4DBA-9D10-86CEEDD2870D}" destId="{A2835C7C-F3F2-4E21-8A7B-C005C76F25C0}" srcOrd="2" destOrd="0" parTransId="{9559540A-E20B-4A1A-AA73-E7029950872B}" sibTransId="{B9148A4E-9316-417B-B125-9757A56E2A53}"/>
    <dgm:cxn modelId="{16BEB75B-8786-4CF9-9197-B54A7311F3CD}" type="presOf" srcId="{763C2298-0E81-4DBA-9D10-86CEEDD2870D}" destId="{972787E3-C8B1-450E-B3B0-DD8366128085}" srcOrd="0" destOrd="0" presId="urn:microsoft.com/office/officeart/2005/8/layout/hList1"/>
    <dgm:cxn modelId="{6C904642-612E-422F-AE6D-D652C34A747A}" type="presOf" srcId="{8E87FDAF-379A-4048-BDE7-3AA9D0CC3425}" destId="{533D35BB-4DC4-4EA2-A125-4DBB1A64FE1E}" srcOrd="0" destOrd="6" presId="urn:microsoft.com/office/officeart/2005/8/layout/hList1"/>
    <dgm:cxn modelId="{4ACB1D45-B535-41CC-B397-8A0017A9727A}" type="presOf" srcId="{CF3C8FC7-0010-400C-B48D-463E33313F63}" destId="{58933D55-F2A7-4A3F-901D-F8CB3A54B542}" srcOrd="0" destOrd="0" presId="urn:microsoft.com/office/officeart/2005/8/layout/hList1"/>
    <dgm:cxn modelId="{8F8EFF45-1ADC-4E2C-856C-C40E43C4E9AA}" srcId="{C9BF5567-A296-4619-B8F3-3A21184D799A}" destId="{C8DE3531-68C8-429A-994E-2F6DC82D5F02}" srcOrd="0" destOrd="0" parTransId="{1BF2B80A-96B4-4E70-9A7A-90F6D5A78280}" sibTransId="{05425E5E-6F77-4BE8-8ED6-490EE112219F}"/>
    <dgm:cxn modelId="{35447E4A-FE80-4759-B583-33859027F0A9}" srcId="{763C2298-0E81-4DBA-9D10-86CEEDD2870D}" destId="{8E87FDAF-379A-4048-BDE7-3AA9D0CC3425}" srcOrd="6" destOrd="0" parTransId="{0F540AC5-213E-4614-B66D-C92FB5C39663}" sibTransId="{F59D66D2-08B3-4CC6-975D-6B65BCBAEDFE}"/>
    <dgm:cxn modelId="{5792B87C-44EB-4F75-A3E4-C82C57B51B63}" type="presOf" srcId="{C0AB7E29-A1AD-4768-82B0-1CDE7E364BC8}" destId="{533D35BB-4DC4-4EA2-A125-4DBB1A64FE1E}" srcOrd="0" destOrd="5" presId="urn:microsoft.com/office/officeart/2005/8/layout/hList1"/>
    <dgm:cxn modelId="{F3336F82-AC6F-49EC-B18B-E16E8E1B6A9F}" srcId="{763C2298-0E81-4DBA-9D10-86CEEDD2870D}" destId="{9BEFA1CB-3E37-4773-B2D3-79808ED6F33C}" srcOrd="4" destOrd="0" parTransId="{E9FDE244-FE20-4043-A139-A000C828BE36}" sibTransId="{2B8CF8AB-9DEE-45C4-8505-872CBF8151C7}"/>
    <dgm:cxn modelId="{80595490-D6C0-428F-9FFD-07F8B62BB56C}" srcId="{763C2298-0E81-4DBA-9D10-86CEEDD2870D}" destId="{F807E995-A85E-4EDD-9F6F-A50C62A9A778}" srcOrd="0" destOrd="0" parTransId="{4D1F3802-0B0B-4122-AE7F-BEC8340DBB7F}" sibTransId="{F5839064-59E1-4163-A8AD-9983484E818F}"/>
    <dgm:cxn modelId="{5D305F9B-4FAE-41B9-871D-39D303E0B421}" type="presOf" srcId="{A2835C7C-F3F2-4E21-8A7B-C005C76F25C0}" destId="{533D35BB-4DC4-4EA2-A125-4DBB1A64FE1E}" srcOrd="0" destOrd="2" presId="urn:microsoft.com/office/officeart/2005/8/layout/hList1"/>
    <dgm:cxn modelId="{D58566A6-7826-47C1-8DD4-92E3ED23E5BB}" type="presOf" srcId="{9A8C9BD6-CF2A-4A0B-A3E7-FD54EA0D2229}" destId="{533D35BB-4DC4-4EA2-A125-4DBB1A64FE1E}" srcOrd="0" destOrd="3" presId="urn:microsoft.com/office/officeart/2005/8/layout/hList1"/>
    <dgm:cxn modelId="{C79747B8-C94F-45B6-8FF9-789E6B6EEB4E}" type="presOf" srcId="{F807E995-A85E-4EDD-9F6F-A50C62A9A778}" destId="{533D35BB-4DC4-4EA2-A125-4DBB1A64FE1E}" srcOrd="0" destOrd="0" presId="urn:microsoft.com/office/officeart/2005/8/layout/hList1"/>
    <dgm:cxn modelId="{3F1FECE0-3433-4A78-A96A-2D43306CCBCC}" type="presOf" srcId="{177D1E6F-4FF3-4BF6-9404-9A24EB78B473}" destId="{533D35BB-4DC4-4EA2-A125-4DBB1A64FE1E}" srcOrd="0" destOrd="1" presId="urn:microsoft.com/office/officeart/2005/8/layout/hList1"/>
    <dgm:cxn modelId="{0D4BA6ED-74BA-4F87-80E9-80798F86223A}" srcId="{763C2298-0E81-4DBA-9D10-86CEEDD2870D}" destId="{9A8C9BD6-CF2A-4A0B-A3E7-FD54EA0D2229}" srcOrd="3" destOrd="0" parTransId="{C6F29745-EFD7-45D9-8D6C-0A92B42BA486}" sibTransId="{13CD9FC5-D0A7-46F1-AB61-E7A20B6349AE}"/>
    <dgm:cxn modelId="{0743E0F4-444E-4104-B8F4-7669E2FB59D3}" srcId="{CF3C8FC7-0010-400C-B48D-463E33313F63}" destId="{C9BF5567-A296-4619-B8F3-3A21184D799A}" srcOrd="0" destOrd="0" parTransId="{A7F14B20-BCE9-40AF-8849-410808CCB1B0}" sibTransId="{3089D698-07F5-4D2B-8611-2149121D1C34}"/>
    <dgm:cxn modelId="{12F6C9F5-4090-4095-8AB9-02E8CA21C4CD}" type="presOf" srcId="{C9BF5567-A296-4619-B8F3-3A21184D799A}" destId="{3B3177EE-812A-4A11-9408-4DBAC0001465}" srcOrd="0" destOrd="0" presId="urn:microsoft.com/office/officeart/2005/8/layout/hList1"/>
    <dgm:cxn modelId="{739311FD-6107-45A8-8AF4-28F44DA9C39B}" type="presOf" srcId="{9BEFA1CB-3E37-4773-B2D3-79808ED6F33C}" destId="{533D35BB-4DC4-4EA2-A125-4DBB1A64FE1E}" srcOrd="0" destOrd="4" presId="urn:microsoft.com/office/officeart/2005/8/layout/hList1"/>
    <dgm:cxn modelId="{903F91E8-36FE-4D47-BF45-23697303A8C8}" type="presParOf" srcId="{58933D55-F2A7-4A3F-901D-F8CB3A54B542}" destId="{B7E6FBB5-D3FE-4C58-B6C4-ADA328E30B71}" srcOrd="0" destOrd="0" presId="urn:microsoft.com/office/officeart/2005/8/layout/hList1"/>
    <dgm:cxn modelId="{8C0F4FBB-B332-4A21-8228-472F7A13D321}" type="presParOf" srcId="{B7E6FBB5-D3FE-4C58-B6C4-ADA328E30B71}" destId="{3B3177EE-812A-4A11-9408-4DBAC0001465}" srcOrd="0" destOrd="0" presId="urn:microsoft.com/office/officeart/2005/8/layout/hList1"/>
    <dgm:cxn modelId="{5C95DD1E-C451-43CE-ABC9-8DE63681FC57}" type="presParOf" srcId="{B7E6FBB5-D3FE-4C58-B6C4-ADA328E30B71}" destId="{555ED0DF-77D3-4303-A5F0-7192104BE24B}" srcOrd="1" destOrd="0" presId="urn:microsoft.com/office/officeart/2005/8/layout/hList1"/>
    <dgm:cxn modelId="{C6E4995C-B7ED-4232-A8AA-2ED355EB95DB}" type="presParOf" srcId="{58933D55-F2A7-4A3F-901D-F8CB3A54B542}" destId="{C8305530-41CB-4C9C-8C82-5B3594D7C565}" srcOrd="1" destOrd="0" presId="urn:microsoft.com/office/officeart/2005/8/layout/hList1"/>
    <dgm:cxn modelId="{498AF6BD-97B0-4B25-B6FB-5E262674F554}" type="presParOf" srcId="{58933D55-F2A7-4A3F-901D-F8CB3A54B542}" destId="{A12CFA62-4D27-4968-8212-F17CD5C8E9EC}" srcOrd="2" destOrd="0" presId="urn:microsoft.com/office/officeart/2005/8/layout/hList1"/>
    <dgm:cxn modelId="{D925B89C-E880-472A-B8E2-CF2EC47BFF36}" type="presParOf" srcId="{A12CFA62-4D27-4968-8212-F17CD5C8E9EC}" destId="{972787E3-C8B1-450E-B3B0-DD8366128085}" srcOrd="0" destOrd="0" presId="urn:microsoft.com/office/officeart/2005/8/layout/hList1"/>
    <dgm:cxn modelId="{A02BB288-75C2-4FF5-B728-14A1E59528DD}" type="presParOf" srcId="{A12CFA62-4D27-4968-8212-F17CD5C8E9EC}" destId="{533D35BB-4DC4-4EA2-A125-4DBB1A64FE1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50A206-D609-4B2D-AC58-70E5FF6E6C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8837FF5-C187-4241-BC04-CE067DF3CB9C}">
      <dgm:prSet/>
      <dgm:spPr/>
      <dgm:t>
        <a:bodyPr/>
        <a:lstStyle/>
        <a:p>
          <a:r>
            <a:rPr lang="en-US"/>
            <a:t>Search</a:t>
          </a:r>
        </a:p>
      </dgm:t>
    </dgm:pt>
    <dgm:pt modelId="{18CED202-DF09-4C7B-B6EE-E38BF9AEB840}" type="parTrans" cxnId="{DB878081-36C9-4757-913D-7CA26BE8299F}">
      <dgm:prSet/>
      <dgm:spPr/>
      <dgm:t>
        <a:bodyPr/>
        <a:lstStyle/>
        <a:p>
          <a:endParaRPr lang="en-US"/>
        </a:p>
      </dgm:t>
    </dgm:pt>
    <dgm:pt modelId="{A51D8317-68B8-49DC-B30A-33031637B675}" type="sibTrans" cxnId="{DB878081-36C9-4757-913D-7CA26BE8299F}">
      <dgm:prSet/>
      <dgm:spPr/>
      <dgm:t>
        <a:bodyPr/>
        <a:lstStyle/>
        <a:p>
          <a:endParaRPr lang="en-US"/>
        </a:p>
      </dgm:t>
    </dgm:pt>
    <dgm:pt modelId="{8DC4CF69-2A43-48AD-8298-53C19388DC96}">
      <dgm:prSet/>
      <dgm:spPr/>
      <dgm:t>
        <a:bodyPr/>
        <a:lstStyle/>
        <a:p>
          <a:r>
            <a:rPr lang="en-US"/>
            <a:t>Business process</a:t>
          </a:r>
        </a:p>
      </dgm:t>
    </dgm:pt>
    <dgm:pt modelId="{2638A636-37B4-480A-A515-FD6DBCAAFF5D}" type="parTrans" cxnId="{3A8CFFCE-A6A8-4E5F-AB59-788FF97193E5}">
      <dgm:prSet/>
      <dgm:spPr/>
      <dgm:t>
        <a:bodyPr/>
        <a:lstStyle/>
        <a:p>
          <a:endParaRPr lang="en-US"/>
        </a:p>
      </dgm:t>
    </dgm:pt>
    <dgm:pt modelId="{9585A5FB-3DF8-4192-A102-9C0285F83F8D}" type="sibTrans" cxnId="{3A8CFFCE-A6A8-4E5F-AB59-788FF97193E5}">
      <dgm:prSet/>
      <dgm:spPr/>
      <dgm:t>
        <a:bodyPr/>
        <a:lstStyle/>
        <a:p>
          <a:endParaRPr lang="en-US"/>
        </a:p>
      </dgm:t>
    </dgm:pt>
    <dgm:pt modelId="{A0B154AE-5DDC-4A17-A314-518ED113AA26}">
      <dgm:prSet/>
      <dgm:spPr/>
      <dgm:t>
        <a:bodyPr/>
        <a:lstStyle/>
        <a:p>
          <a:r>
            <a:rPr lang="en-US"/>
            <a:t>Data &amp; Analytics</a:t>
          </a:r>
        </a:p>
      </dgm:t>
    </dgm:pt>
    <dgm:pt modelId="{F56A19BF-379E-447A-AA1D-CBFDAF04878A}" type="parTrans" cxnId="{34861E25-02B3-447A-BACD-B6E3B03EF6A1}">
      <dgm:prSet/>
      <dgm:spPr/>
      <dgm:t>
        <a:bodyPr/>
        <a:lstStyle/>
        <a:p>
          <a:endParaRPr lang="en-US"/>
        </a:p>
      </dgm:t>
    </dgm:pt>
    <dgm:pt modelId="{A822C46B-5A0E-4919-AE36-DF3A11055238}" type="sibTrans" cxnId="{34861E25-02B3-447A-BACD-B6E3B03EF6A1}">
      <dgm:prSet/>
      <dgm:spPr/>
      <dgm:t>
        <a:bodyPr/>
        <a:lstStyle/>
        <a:p>
          <a:endParaRPr lang="en-US"/>
        </a:p>
      </dgm:t>
    </dgm:pt>
    <dgm:pt modelId="{2C6E2288-7AC8-48DE-A830-6DDD1A6E5859}">
      <dgm:prSet/>
      <dgm:spPr/>
      <dgm:t>
        <a:bodyPr/>
        <a:lstStyle/>
        <a:p>
          <a:r>
            <a:rPr lang="en-US"/>
            <a:t>Accessibility &amp; the Maturity Model</a:t>
          </a:r>
        </a:p>
      </dgm:t>
    </dgm:pt>
    <dgm:pt modelId="{C18560A5-AC1C-443B-85B5-81669C37DACD}" type="parTrans" cxnId="{71ED4837-191D-4A78-9A86-D31B21925908}">
      <dgm:prSet/>
      <dgm:spPr/>
      <dgm:t>
        <a:bodyPr/>
        <a:lstStyle/>
        <a:p>
          <a:endParaRPr lang="en-US"/>
        </a:p>
      </dgm:t>
    </dgm:pt>
    <dgm:pt modelId="{A79CFFBF-B03A-4F65-831B-F6DA626AD25E}" type="sibTrans" cxnId="{71ED4837-191D-4A78-9A86-D31B21925908}">
      <dgm:prSet/>
      <dgm:spPr/>
      <dgm:t>
        <a:bodyPr/>
        <a:lstStyle/>
        <a:p>
          <a:endParaRPr lang="en-US"/>
        </a:p>
      </dgm:t>
    </dgm:pt>
    <dgm:pt modelId="{57C1C831-53AF-46E4-B64D-CB58F257F4B2}">
      <dgm:prSet/>
      <dgm:spPr/>
      <dgm:t>
        <a:bodyPr/>
        <a:lstStyle/>
        <a:p>
          <a:r>
            <a:rPr lang="en-US"/>
            <a:t>Infrastructure</a:t>
          </a:r>
        </a:p>
      </dgm:t>
    </dgm:pt>
    <dgm:pt modelId="{83CB1899-4D03-4738-809D-8620E3229A9A}" type="parTrans" cxnId="{1DF2FCB4-AE52-4B9C-AAA4-145BAC980985}">
      <dgm:prSet/>
      <dgm:spPr/>
      <dgm:t>
        <a:bodyPr/>
        <a:lstStyle/>
        <a:p>
          <a:endParaRPr lang="en-US"/>
        </a:p>
      </dgm:t>
    </dgm:pt>
    <dgm:pt modelId="{25A805C8-3F52-4FBF-99DB-5FD8B012A58C}" type="sibTrans" cxnId="{1DF2FCB4-AE52-4B9C-AAA4-145BAC980985}">
      <dgm:prSet/>
      <dgm:spPr/>
      <dgm:t>
        <a:bodyPr/>
        <a:lstStyle/>
        <a:p>
          <a:endParaRPr lang="en-US"/>
        </a:p>
      </dgm:t>
    </dgm:pt>
    <dgm:pt modelId="{FEEC97A7-C49F-4FFF-8254-ADEAAFB9DDEC}" type="pres">
      <dgm:prSet presAssocID="{0850A206-D609-4B2D-AC58-70E5FF6E6C1A}" presName="vert0" presStyleCnt="0">
        <dgm:presLayoutVars>
          <dgm:dir/>
          <dgm:animOne val="branch"/>
          <dgm:animLvl val="lvl"/>
        </dgm:presLayoutVars>
      </dgm:prSet>
      <dgm:spPr/>
    </dgm:pt>
    <dgm:pt modelId="{162656EF-0B80-40D2-A5D2-965C51AE85E7}" type="pres">
      <dgm:prSet presAssocID="{98837FF5-C187-4241-BC04-CE067DF3CB9C}" presName="thickLine" presStyleLbl="alignNode1" presStyleIdx="0" presStyleCnt="5"/>
      <dgm:spPr/>
    </dgm:pt>
    <dgm:pt modelId="{C9C5DC86-4F06-4347-B34F-38071FBC4AB3}" type="pres">
      <dgm:prSet presAssocID="{98837FF5-C187-4241-BC04-CE067DF3CB9C}" presName="horz1" presStyleCnt="0"/>
      <dgm:spPr/>
    </dgm:pt>
    <dgm:pt modelId="{726AC1D6-7D21-4D92-873A-767996A82A2D}" type="pres">
      <dgm:prSet presAssocID="{98837FF5-C187-4241-BC04-CE067DF3CB9C}" presName="tx1" presStyleLbl="revTx" presStyleIdx="0" presStyleCnt="5"/>
      <dgm:spPr/>
    </dgm:pt>
    <dgm:pt modelId="{D22BA48D-0723-4528-9957-F2C3628FEE0D}" type="pres">
      <dgm:prSet presAssocID="{98837FF5-C187-4241-BC04-CE067DF3CB9C}" presName="vert1" presStyleCnt="0"/>
      <dgm:spPr/>
    </dgm:pt>
    <dgm:pt modelId="{983CC1F1-5F29-49EC-8DC8-607059E25A97}" type="pres">
      <dgm:prSet presAssocID="{A0B154AE-5DDC-4A17-A314-518ED113AA26}" presName="thickLine" presStyleLbl="alignNode1" presStyleIdx="1" presStyleCnt="5"/>
      <dgm:spPr/>
    </dgm:pt>
    <dgm:pt modelId="{B7465F41-60C3-4B8A-8357-66A792225F37}" type="pres">
      <dgm:prSet presAssocID="{A0B154AE-5DDC-4A17-A314-518ED113AA26}" presName="horz1" presStyleCnt="0"/>
      <dgm:spPr/>
    </dgm:pt>
    <dgm:pt modelId="{7F3B23C8-CF9C-4B32-8C2F-36EBB3BB656B}" type="pres">
      <dgm:prSet presAssocID="{A0B154AE-5DDC-4A17-A314-518ED113AA26}" presName="tx1" presStyleLbl="revTx" presStyleIdx="1" presStyleCnt="5"/>
      <dgm:spPr/>
    </dgm:pt>
    <dgm:pt modelId="{94B79061-0126-4C2F-BC86-6F856BE9A090}" type="pres">
      <dgm:prSet presAssocID="{A0B154AE-5DDC-4A17-A314-518ED113AA26}" presName="vert1" presStyleCnt="0"/>
      <dgm:spPr/>
    </dgm:pt>
    <dgm:pt modelId="{3CBDAD5D-3E9E-4558-90EC-1AA6CFFB3D18}" type="pres">
      <dgm:prSet presAssocID="{57C1C831-53AF-46E4-B64D-CB58F257F4B2}" presName="thickLine" presStyleLbl="alignNode1" presStyleIdx="2" presStyleCnt="5"/>
      <dgm:spPr/>
    </dgm:pt>
    <dgm:pt modelId="{8AA8A41F-CFDA-41E5-929D-5305D6B9CC9C}" type="pres">
      <dgm:prSet presAssocID="{57C1C831-53AF-46E4-B64D-CB58F257F4B2}" presName="horz1" presStyleCnt="0"/>
      <dgm:spPr/>
    </dgm:pt>
    <dgm:pt modelId="{EBE35C50-F2B1-47A2-88D1-934B51AD88E9}" type="pres">
      <dgm:prSet presAssocID="{57C1C831-53AF-46E4-B64D-CB58F257F4B2}" presName="tx1" presStyleLbl="revTx" presStyleIdx="2" presStyleCnt="5"/>
      <dgm:spPr/>
    </dgm:pt>
    <dgm:pt modelId="{AADCE617-B242-4FDA-A1C7-2AB63F49A3C4}" type="pres">
      <dgm:prSet presAssocID="{57C1C831-53AF-46E4-B64D-CB58F257F4B2}" presName="vert1" presStyleCnt="0"/>
      <dgm:spPr/>
    </dgm:pt>
    <dgm:pt modelId="{85F9D5F3-2611-4C7E-B5ED-04875A812B03}" type="pres">
      <dgm:prSet presAssocID="{8DC4CF69-2A43-48AD-8298-53C19388DC96}" presName="thickLine" presStyleLbl="alignNode1" presStyleIdx="3" presStyleCnt="5"/>
      <dgm:spPr/>
    </dgm:pt>
    <dgm:pt modelId="{362BA81D-414C-4C49-B6CB-B3133F28437B}" type="pres">
      <dgm:prSet presAssocID="{8DC4CF69-2A43-48AD-8298-53C19388DC96}" presName="horz1" presStyleCnt="0"/>
      <dgm:spPr/>
    </dgm:pt>
    <dgm:pt modelId="{514E5284-08A2-4989-ABF7-AAEB5059DDC3}" type="pres">
      <dgm:prSet presAssocID="{8DC4CF69-2A43-48AD-8298-53C19388DC96}" presName="tx1" presStyleLbl="revTx" presStyleIdx="3" presStyleCnt="5"/>
      <dgm:spPr/>
    </dgm:pt>
    <dgm:pt modelId="{A243827A-7B87-4306-A691-CA5A2E3255AE}" type="pres">
      <dgm:prSet presAssocID="{8DC4CF69-2A43-48AD-8298-53C19388DC96}" presName="vert1" presStyleCnt="0"/>
      <dgm:spPr/>
    </dgm:pt>
    <dgm:pt modelId="{7449526C-34AB-4F0A-AF31-EC4E9251AF36}" type="pres">
      <dgm:prSet presAssocID="{2C6E2288-7AC8-48DE-A830-6DDD1A6E5859}" presName="thickLine" presStyleLbl="alignNode1" presStyleIdx="4" presStyleCnt="5"/>
      <dgm:spPr/>
    </dgm:pt>
    <dgm:pt modelId="{EF19FBA0-7D77-4402-8EE3-FBE3CF531BFD}" type="pres">
      <dgm:prSet presAssocID="{2C6E2288-7AC8-48DE-A830-6DDD1A6E5859}" presName="horz1" presStyleCnt="0"/>
      <dgm:spPr/>
    </dgm:pt>
    <dgm:pt modelId="{9DCF3614-8300-4C91-A7CF-D9905ADB6B39}" type="pres">
      <dgm:prSet presAssocID="{2C6E2288-7AC8-48DE-A830-6DDD1A6E5859}" presName="tx1" presStyleLbl="revTx" presStyleIdx="4" presStyleCnt="5"/>
      <dgm:spPr/>
    </dgm:pt>
    <dgm:pt modelId="{586DC785-BE6B-4942-9322-B19AE6390164}" type="pres">
      <dgm:prSet presAssocID="{2C6E2288-7AC8-48DE-A830-6DDD1A6E5859}" presName="vert1" presStyleCnt="0"/>
      <dgm:spPr/>
    </dgm:pt>
  </dgm:ptLst>
  <dgm:cxnLst>
    <dgm:cxn modelId="{34861E25-02B3-447A-BACD-B6E3B03EF6A1}" srcId="{0850A206-D609-4B2D-AC58-70E5FF6E6C1A}" destId="{A0B154AE-5DDC-4A17-A314-518ED113AA26}" srcOrd="1" destOrd="0" parTransId="{F56A19BF-379E-447A-AA1D-CBFDAF04878A}" sibTransId="{A822C46B-5A0E-4919-AE36-DF3A11055238}"/>
    <dgm:cxn modelId="{7B20DF34-4FA7-4841-B553-1E42707D3E7E}" type="presOf" srcId="{8DC4CF69-2A43-48AD-8298-53C19388DC96}" destId="{514E5284-08A2-4989-ABF7-AAEB5059DDC3}" srcOrd="0" destOrd="0" presId="urn:microsoft.com/office/officeart/2008/layout/LinedList"/>
    <dgm:cxn modelId="{71ED4837-191D-4A78-9A86-D31B21925908}" srcId="{0850A206-D609-4B2D-AC58-70E5FF6E6C1A}" destId="{2C6E2288-7AC8-48DE-A830-6DDD1A6E5859}" srcOrd="4" destOrd="0" parTransId="{C18560A5-AC1C-443B-85B5-81669C37DACD}" sibTransId="{A79CFFBF-B03A-4F65-831B-F6DA626AD25E}"/>
    <dgm:cxn modelId="{38C04270-4EDD-49E4-8D38-367014E9F2E9}" type="presOf" srcId="{57C1C831-53AF-46E4-B64D-CB58F257F4B2}" destId="{EBE35C50-F2B1-47A2-88D1-934B51AD88E9}" srcOrd="0" destOrd="0" presId="urn:microsoft.com/office/officeart/2008/layout/LinedList"/>
    <dgm:cxn modelId="{DB878081-36C9-4757-913D-7CA26BE8299F}" srcId="{0850A206-D609-4B2D-AC58-70E5FF6E6C1A}" destId="{98837FF5-C187-4241-BC04-CE067DF3CB9C}" srcOrd="0" destOrd="0" parTransId="{18CED202-DF09-4C7B-B6EE-E38BF9AEB840}" sibTransId="{A51D8317-68B8-49DC-B30A-33031637B675}"/>
    <dgm:cxn modelId="{3DB3699F-E826-47F6-A580-F65F367D41C1}" type="presOf" srcId="{0850A206-D609-4B2D-AC58-70E5FF6E6C1A}" destId="{FEEC97A7-C49F-4FFF-8254-ADEAAFB9DDEC}" srcOrd="0" destOrd="0" presId="urn:microsoft.com/office/officeart/2008/layout/LinedList"/>
    <dgm:cxn modelId="{A8A1A7B3-4397-4606-9DA9-C85C136BB980}" type="presOf" srcId="{98837FF5-C187-4241-BC04-CE067DF3CB9C}" destId="{726AC1D6-7D21-4D92-873A-767996A82A2D}" srcOrd="0" destOrd="0" presId="urn:microsoft.com/office/officeart/2008/layout/LinedList"/>
    <dgm:cxn modelId="{1DF2FCB4-AE52-4B9C-AAA4-145BAC980985}" srcId="{0850A206-D609-4B2D-AC58-70E5FF6E6C1A}" destId="{57C1C831-53AF-46E4-B64D-CB58F257F4B2}" srcOrd="2" destOrd="0" parTransId="{83CB1899-4D03-4738-809D-8620E3229A9A}" sibTransId="{25A805C8-3F52-4FBF-99DB-5FD8B012A58C}"/>
    <dgm:cxn modelId="{2F0E31B5-211D-45D8-82E8-543908544E3C}" type="presOf" srcId="{A0B154AE-5DDC-4A17-A314-518ED113AA26}" destId="{7F3B23C8-CF9C-4B32-8C2F-36EBB3BB656B}" srcOrd="0" destOrd="0" presId="urn:microsoft.com/office/officeart/2008/layout/LinedList"/>
    <dgm:cxn modelId="{68B5DEBA-B8B1-4C87-A586-379A6405B514}" type="presOf" srcId="{2C6E2288-7AC8-48DE-A830-6DDD1A6E5859}" destId="{9DCF3614-8300-4C91-A7CF-D9905ADB6B39}" srcOrd="0" destOrd="0" presId="urn:microsoft.com/office/officeart/2008/layout/LinedList"/>
    <dgm:cxn modelId="{3A8CFFCE-A6A8-4E5F-AB59-788FF97193E5}" srcId="{0850A206-D609-4B2D-AC58-70E5FF6E6C1A}" destId="{8DC4CF69-2A43-48AD-8298-53C19388DC96}" srcOrd="3" destOrd="0" parTransId="{2638A636-37B4-480A-A515-FD6DBCAAFF5D}" sibTransId="{9585A5FB-3DF8-4192-A102-9C0285F83F8D}"/>
    <dgm:cxn modelId="{1C410062-CEED-4C48-9AB8-EE796BDAD1A9}" type="presParOf" srcId="{FEEC97A7-C49F-4FFF-8254-ADEAAFB9DDEC}" destId="{162656EF-0B80-40D2-A5D2-965C51AE85E7}" srcOrd="0" destOrd="0" presId="urn:microsoft.com/office/officeart/2008/layout/LinedList"/>
    <dgm:cxn modelId="{57077593-E8DE-4C6D-9ED2-3ED5741D77C7}" type="presParOf" srcId="{FEEC97A7-C49F-4FFF-8254-ADEAAFB9DDEC}" destId="{C9C5DC86-4F06-4347-B34F-38071FBC4AB3}" srcOrd="1" destOrd="0" presId="urn:microsoft.com/office/officeart/2008/layout/LinedList"/>
    <dgm:cxn modelId="{8343AF7A-B824-4C47-80A6-FF289E9D215A}" type="presParOf" srcId="{C9C5DC86-4F06-4347-B34F-38071FBC4AB3}" destId="{726AC1D6-7D21-4D92-873A-767996A82A2D}" srcOrd="0" destOrd="0" presId="urn:microsoft.com/office/officeart/2008/layout/LinedList"/>
    <dgm:cxn modelId="{A0CAC822-75F6-47F1-96AB-935225260D69}" type="presParOf" srcId="{C9C5DC86-4F06-4347-B34F-38071FBC4AB3}" destId="{D22BA48D-0723-4528-9957-F2C3628FEE0D}" srcOrd="1" destOrd="0" presId="urn:microsoft.com/office/officeart/2008/layout/LinedList"/>
    <dgm:cxn modelId="{4AE597B8-5F2D-4AC1-BB0C-C3F4578662D2}" type="presParOf" srcId="{FEEC97A7-C49F-4FFF-8254-ADEAAFB9DDEC}" destId="{983CC1F1-5F29-49EC-8DC8-607059E25A97}" srcOrd="2" destOrd="0" presId="urn:microsoft.com/office/officeart/2008/layout/LinedList"/>
    <dgm:cxn modelId="{F080DFAD-A6B5-46ED-8E06-2D1181E04183}" type="presParOf" srcId="{FEEC97A7-C49F-4FFF-8254-ADEAAFB9DDEC}" destId="{B7465F41-60C3-4B8A-8357-66A792225F37}" srcOrd="3" destOrd="0" presId="urn:microsoft.com/office/officeart/2008/layout/LinedList"/>
    <dgm:cxn modelId="{205506BE-7890-4C7A-9141-097807662F8D}" type="presParOf" srcId="{B7465F41-60C3-4B8A-8357-66A792225F37}" destId="{7F3B23C8-CF9C-4B32-8C2F-36EBB3BB656B}" srcOrd="0" destOrd="0" presId="urn:microsoft.com/office/officeart/2008/layout/LinedList"/>
    <dgm:cxn modelId="{93E560F4-AEAB-468C-81C1-B1EBFD69F213}" type="presParOf" srcId="{B7465F41-60C3-4B8A-8357-66A792225F37}" destId="{94B79061-0126-4C2F-BC86-6F856BE9A090}" srcOrd="1" destOrd="0" presId="urn:microsoft.com/office/officeart/2008/layout/LinedList"/>
    <dgm:cxn modelId="{A9172283-68DA-48C9-97E2-97C01FF6715C}" type="presParOf" srcId="{FEEC97A7-C49F-4FFF-8254-ADEAAFB9DDEC}" destId="{3CBDAD5D-3E9E-4558-90EC-1AA6CFFB3D18}" srcOrd="4" destOrd="0" presId="urn:microsoft.com/office/officeart/2008/layout/LinedList"/>
    <dgm:cxn modelId="{E2699C4B-0A70-498D-BE04-0BAF2908D88D}" type="presParOf" srcId="{FEEC97A7-C49F-4FFF-8254-ADEAAFB9DDEC}" destId="{8AA8A41F-CFDA-41E5-929D-5305D6B9CC9C}" srcOrd="5" destOrd="0" presId="urn:microsoft.com/office/officeart/2008/layout/LinedList"/>
    <dgm:cxn modelId="{EE6741A4-EDDB-4591-B014-F8B3DAE6CE54}" type="presParOf" srcId="{8AA8A41F-CFDA-41E5-929D-5305D6B9CC9C}" destId="{EBE35C50-F2B1-47A2-88D1-934B51AD88E9}" srcOrd="0" destOrd="0" presId="urn:microsoft.com/office/officeart/2008/layout/LinedList"/>
    <dgm:cxn modelId="{15668AF1-B648-401F-85F3-5A97A1B61E19}" type="presParOf" srcId="{8AA8A41F-CFDA-41E5-929D-5305D6B9CC9C}" destId="{AADCE617-B242-4FDA-A1C7-2AB63F49A3C4}" srcOrd="1" destOrd="0" presId="urn:microsoft.com/office/officeart/2008/layout/LinedList"/>
    <dgm:cxn modelId="{3D9567B4-6C37-4D8D-81DC-337609024910}" type="presParOf" srcId="{FEEC97A7-C49F-4FFF-8254-ADEAAFB9DDEC}" destId="{85F9D5F3-2611-4C7E-B5ED-04875A812B03}" srcOrd="6" destOrd="0" presId="urn:microsoft.com/office/officeart/2008/layout/LinedList"/>
    <dgm:cxn modelId="{0388D7A4-465A-4A47-9173-F287B1B5500D}" type="presParOf" srcId="{FEEC97A7-C49F-4FFF-8254-ADEAAFB9DDEC}" destId="{362BA81D-414C-4C49-B6CB-B3133F28437B}" srcOrd="7" destOrd="0" presId="urn:microsoft.com/office/officeart/2008/layout/LinedList"/>
    <dgm:cxn modelId="{E8A1CD1B-2C4E-49B4-B838-4025C0122087}" type="presParOf" srcId="{362BA81D-414C-4C49-B6CB-B3133F28437B}" destId="{514E5284-08A2-4989-ABF7-AAEB5059DDC3}" srcOrd="0" destOrd="0" presId="urn:microsoft.com/office/officeart/2008/layout/LinedList"/>
    <dgm:cxn modelId="{938D588F-989D-4FF0-8707-AB8581F01BBC}" type="presParOf" srcId="{362BA81D-414C-4C49-B6CB-B3133F28437B}" destId="{A243827A-7B87-4306-A691-CA5A2E3255AE}" srcOrd="1" destOrd="0" presId="urn:microsoft.com/office/officeart/2008/layout/LinedList"/>
    <dgm:cxn modelId="{8F5F7D91-7610-4199-A6C1-F31F24A3572C}" type="presParOf" srcId="{FEEC97A7-C49F-4FFF-8254-ADEAAFB9DDEC}" destId="{7449526C-34AB-4F0A-AF31-EC4E9251AF36}" srcOrd="8" destOrd="0" presId="urn:microsoft.com/office/officeart/2008/layout/LinedList"/>
    <dgm:cxn modelId="{99507A0B-3026-4F7F-B400-11A520D0C713}" type="presParOf" srcId="{FEEC97A7-C49F-4FFF-8254-ADEAAFB9DDEC}" destId="{EF19FBA0-7D77-4402-8EE3-FBE3CF531BFD}" srcOrd="9" destOrd="0" presId="urn:microsoft.com/office/officeart/2008/layout/LinedList"/>
    <dgm:cxn modelId="{9D7BD99B-DB5D-47C5-B011-532EF3195802}" type="presParOf" srcId="{EF19FBA0-7D77-4402-8EE3-FBE3CF531BFD}" destId="{9DCF3614-8300-4C91-A7CF-D9905ADB6B39}" srcOrd="0" destOrd="0" presId="urn:microsoft.com/office/officeart/2008/layout/LinedList"/>
    <dgm:cxn modelId="{908F231F-5EFF-47AF-8AB3-EAAC157B1A35}" type="presParOf" srcId="{EF19FBA0-7D77-4402-8EE3-FBE3CF531BFD}" destId="{586DC785-BE6B-4942-9322-B19AE639016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28171-D219-469C-8A9A-46F4846BE78C}">
      <dsp:nvSpPr>
        <dsp:cNvPr id="0" name=""/>
        <dsp:cNvSpPr/>
      </dsp:nvSpPr>
      <dsp:spPr>
        <a:xfrm>
          <a:off x="29406" y="80964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Improve organization through use of technology</a:t>
          </a:r>
          <a:endParaRPr lang="en-GB" sz="900" kern="1200"/>
        </a:p>
      </dsp:txBody>
      <dsp:txXfrm>
        <a:off x="29406" y="809648"/>
        <a:ext cx="2335484" cy="729838"/>
      </dsp:txXfrm>
    </dsp:sp>
    <dsp:sp modelId="{0430564F-4E28-469A-A80E-BFF9655C195A}">
      <dsp:nvSpPr>
        <dsp:cNvPr id="0" name=""/>
        <dsp:cNvSpPr/>
      </dsp:nvSpPr>
      <dsp:spPr>
        <a:xfrm>
          <a:off x="57384" y="944195"/>
          <a:ext cx="371149" cy="360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921EAC85-D5BB-48D9-8A02-9E74F92BCC24}">
      <dsp:nvSpPr>
        <dsp:cNvPr id="0" name=""/>
        <dsp:cNvSpPr/>
      </dsp:nvSpPr>
      <dsp:spPr>
        <a:xfrm>
          <a:off x="2625069" y="80964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Benchmark company and department</a:t>
          </a:r>
          <a:endParaRPr lang="en-GB" sz="900" kern="1200"/>
        </a:p>
      </dsp:txBody>
      <dsp:txXfrm>
        <a:off x="2625069" y="809648"/>
        <a:ext cx="2335484" cy="729838"/>
      </dsp:txXfrm>
    </dsp:sp>
    <dsp:sp modelId="{56AE30C9-CC11-4758-B06D-125AC0A87A28}">
      <dsp:nvSpPr>
        <dsp:cNvPr id="0" name=""/>
        <dsp:cNvSpPr/>
      </dsp:nvSpPr>
      <dsp:spPr>
        <a:xfrm>
          <a:off x="2655096" y="909542"/>
          <a:ext cx="367052" cy="3557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D748F682-6E9E-4604-A704-21BA1294026F}">
      <dsp:nvSpPr>
        <dsp:cNvPr id="0" name=""/>
        <dsp:cNvSpPr/>
      </dsp:nvSpPr>
      <dsp:spPr>
        <a:xfrm>
          <a:off x="30067" y="1623013"/>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Select appropriate approach</a:t>
          </a:r>
          <a:endParaRPr lang="en-GB" sz="900" kern="1200"/>
        </a:p>
      </dsp:txBody>
      <dsp:txXfrm>
        <a:off x="30067" y="1623013"/>
        <a:ext cx="2335484" cy="729838"/>
      </dsp:txXfrm>
    </dsp:sp>
    <dsp:sp modelId="{E10403A4-D8CC-44A6-9E96-A638BFAD7C98}">
      <dsp:nvSpPr>
        <dsp:cNvPr id="0" name=""/>
        <dsp:cNvSpPr/>
      </dsp:nvSpPr>
      <dsp:spPr>
        <a:xfrm>
          <a:off x="57887" y="1722907"/>
          <a:ext cx="371466" cy="35570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D12223E5-D6E8-40DC-BFDE-3B5D2B4E721C}">
      <dsp:nvSpPr>
        <dsp:cNvPr id="0" name=""/>
        <dsp:cNvSpPr/>
      </dsp:nvSpPr>
      <dsp:spPr>
        <a:xfrm>
          <a:off x="2624566" y="1623013"/>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Develop an organizational business and technical roadmap based on:</a:t>
          </a:r>
          <a:endParaRPr lang="en-GB" sz="900" kern="1200"/>
        </a:p>
        <a:p>
          <a:pPr marL="57150" lvl="1" indent="-57150" algn="l" defTabSz="311150">
            <a:lnSpc>
              <a:spcPct val="90000"/>
            </a:lnSpc>
            <a:spcBef>
              <a:spcPct val="0"/>
            </a:spcBef>
            <a:spcAft>
              <a:spcPct val="15000"/>
            </a:spcAft>
            <a:buChar char="•"/>
          </a:pPr>
          <a:r>
            <a:rPr lang="en-US" sz="700" kern="1200"/>
            <a:t>What's possible </a:t>
          </a:r>
          <a:endParaRPr lang="en-GB" sz="700" kern="1200"/>
        </a:p>
        <a:p>
          <a:pPr marL="57150" lvl="1" indent="-57150" algn="l" defTabSz="311150">
            <a:lnSpc>
              <a:spcPct val="90000"/>
            </a:lnSpc>
            <a:spcBef>
              <a:spcPct val="0"/>
            </a:spcBef>
            <a:spcAft>
              <a:spcPct val="15000"/>
            </a:spcAft>
            <a:buChar char="•"/>
          </a:pPr>
          <a:r>
            <a:rPr lang="en-US" sz="700" kern="1200"/>
            <a:t>What's desired </a:t>
          </a:r>
          <a:endParaRPr lang="en-GB" sz="700" kern="1200"/>
        </a:p>
        <a:p>
          <a:pPr marL="57150" lvl="1" indent="-57150" algn="l" defTabSz="311150">
            <a:lnSpc>
              <a:spcPct val="90000"/>
            </a:lnSpc>
            <a:spcBef>
              <a:spcPct val="0"/>
            </a:spcBef>
            <a:spcAft>
              <a:spcPct val="15000"/>
            </a:spcAft>
            <a:buChar char="•"/>
          </a:pPr>
          <a:r>
            <a:rPr lang="en-US" sz="700" kern="1200"/>
            <a:t>Organization's culture and drivers</a:t>
          </a:r>
          <a:endParaRPr lang="en-GB" sz="700" kern="1200"/>
        </a:p>
      </dsp:txBody>
      <dsp:txXfrm>
        <a:off x="2624566" y="1623013"/>
        <a:ext cx="2335484" cy="729838"/>
      </dsp:txXfrm>
    </dsp:sp>
    <dsp:sp modelId="{ED6D410F-EC79-4386-9FD2-0F5091714518}">
      <dsp:nvSpPr>
        <dsp:cNvPr id="0" name=""/>
        <dsp:cNvSpPr/>
      </dsp:nvSpPr>
      <dsp:spPr>
        <a:xfrm>
          <a:off x="2655757" y="1720562"/>
          <a:ext cx="364722" cy="36039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6454AAE3-3828-4D74-9B93-083936E5211A}">
      <dsp:nvSpPr>
        <dsp:cNvPr id="0" name=""/>
        <dsp:cNvSpPr/>
      </dsp:nvSpPr>
      <dsp:spPr>
        <a:xfrm>
          <a:off x="27363" y="243637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Lead and support strategic planning, with senior management </a:t>
          </a:r>
          <a:endParaRPr lang="en-GB" sz="900" kern="1200"/>
        </a:p>
      </dsp:txBody>
      <dsp:txXfrm>
        <a:off x="27363" y="2436378"/>
        <a:ext cx="2335484" cy="729838"/>
      </dsp:txXfrm>
    </dsp:sp>
    <dsp:sp modelId="{E6F4CA7B-F987-4AF9-9534-5A6C184B35B9}">
      <dsp:nvSpPr>
        <dsp:cNvPr id="0" name=""/>
        <dsp:cNvSpPr/>
      </dsp:nvSpPr>
      <dsp:spPr>
        <a:xfrm>
          <a:off x="60591" y="2536272"/>
          <a:ext cx="360650" cy="355700"/>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A686C713-DB78-4985-B8E0-D6300F76D9F8}">
      <dsp:nvSpPr>
        <dsp:cNvPr id="0" name=""/>
        <dsp:cNvSpPr/>
      </dsp:nvSpPr>
      <dsp:spPr>
        <a:xfrm>
          <a:off x="2621862" y="2436378"/>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Align implementation needs and objectives</a:t>
          </a:r>
          <a:endParaRPr lang="en-GB" sz="900" kern="1200"/>
        </a:p>
      </dsp:txBody>
      <dsp:txXfrm>
        <a:off x="2621862" y="2436378"/>
        <a:ext cx="2335484" cy="729838"/>
      </dsp:txXfrm>
    </dsp:sp>
    <dsp:sp modelId="{C27CE480-7645-4536-8429-67C448D223AB}">
      <dsp:nvSpPr>
        <dsp:cNvPr id="0" name=""/>
        <dsp:cNvSpPr/>
      </dsp:nvSpPr>
      <dsp:spPr>
        <a:xfrm>
          <a:off x="2653053" y="2533927"/>
          <a:ext cx="364722" cy="360390"/>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BE2AE39C-7F9C-4A45-ADBA-F8B3CC049D06}">
      <dsp:nvSpPr>
        <dsp:cNvPr id="0" name=""/>
        <dsp:cNvSpPr/>
      </dsp:nvSpPr>
      <dsp:spPr>
        <a:xfrm>
          <a:off x="27363" y="3249742"/>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Discuss use of the platform with IT – not just technology</a:t>
          </a:r>
          <a:endParaRPr lang="en-GB" sz="900" kern="1200"/>
        </a:p>
      </dsp:txBody>
      <dsp:txXfrm>
        <a:off x="27363" y="3249742"/>
        <a:ext cx="2335484" cy="729838"/>
      </dsp:txXfrm>
    </dsp:sp>
    <dsp:sp modelId="{727291AB-EAF7-4AEF-AC82-EF9A3BD5C7F8}">
      <dsp:nvSpPr>
        <dsp:cNvPr id="0" name=""/>
        <dsp:cNvSpPr/>
      </dsp:nvSpPr>
      <dsp:spPr>
        <a:xfrm>
          <a:off x="60591" y="3349637"/>
          <a:ext cx="360650" cy="355700"/>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79834A43-DB61-4831-956A-73D47893C98F}">
      <dsp:nvSpPr>
        <dsp:cNvPr id="0" name=""/>
        <dsp:cNvSpPr/>
      </dsp:nvSpPr>
      <dsp:spPr>
        <a:xfrm>
          <a:off x="2621862" y="3249742"/>
          <a:ext cx="2335484" cy="72983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4344"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Socialization tool</a:t>
          </a:r>
          <a:endParaRPr lang="en-GB" sz="900" kern="1200"/>
        </a:p>
      </dsp:txBody>
      <dsp:txXfrm>
        <a:off x="2621862" y="3249742"/>
        <a:ext cx="2335484" cy="729838"/>
      </dsp:txXfrm>
    </dsp:sp>
    <dsp:sp modelId="{4DD3AC3E-3CE3-4E40-BE87-B3B160E9D18D}">
      <dsp:nvSpPr>
        <dsp:cNvPr id="0" name=""/>
        <dsp:cNvSpPr/>
      </dsp:nvSpPr>
      <dsp:spPr>
        <a:xfrm>
          <a:off x="2653053" y="3347292"/>
          <a:ext cx="364722" cy="360390"/>
        </a:xfrm>
        <a:prstGeom prst="rect">
          <a:avLst/>
        </a:prstGeom>
        <a:blipFill rotWithShape="1">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177EE-812A-4A11-9408-4DBAC0001465}">
      <dsp:nvSpPr>
        <dsp:cNvPr id="0" name=""/>
        <dsp:cNvSpPr/>
      </dsp:nvSpPr>
      <dsp:spPr>
        <a:xfrm>
          <a:off x="31" y="447689"/>
          <a:ext cx="3021211" cy="812316"/>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baseline="0"/>
            <a:t>Purpose</a:t>
          </a:r>
          <a:endParaRPr lang="en-GB" sz="2100" kern="1200"/>
        </a:p>
      </dsp:txBody>
      <dsp:txXfrm>
        <a:off x="31" y="447689"/>
        <a:ext cx="3021211" cy="812316"/>
      </dsp:txXfrm>
    </dsp:sp>
    <dsp:sp modelId="{555ED0DF-77D3-4303-A5F0-7192104BE24B}">
      <dsp:nvSpPr>
        <dsp:cNvPr id="0" name=""/>
        <dsp:cNvSpPr/>
      </dsp:nvSpPr>
      <dsp:spPr>
        <a:xfrm>
          <a:off x="31" y="1260006"/>
          <a:ext cx="3021211" cy="477732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baseline="0"/>
            <a:t>Safe space to hone your pitch, test your thoughts, or decide how to promote your use of the Maturity Model</a:t>
          </a:r>
          <a:endParaRPr lang="en-GB" sz="2100" kern="1200"/>
        </a:p>
      </dsp:txBody>
      <dsp:txXfrm>
        <a:off x="31" y="1260006"/>
        <a:ext cx="3021211" cy="4777329"/>
      </dsp:txXfrm>
    </dsp:sp>
    <dsp:sp modelId="{972787E3-C8B1-450E-B3B0-DD8366128085}">
      <dsp:nvSpPr>
        <dsp:cNvPr id="0" name=""/>
        <dsp:cNvSpPr/>
      </dsp:nvSpPr>
      <dsp:spPr>
        <a:xfrm>
          <a:off x="3444212" y="447689"/>
          <a:ext cx="3021211" cy="812316"/>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baseline="0"/>
            <a:t>Discussion-based monthly meeting</a:t>
          </a:r>
          <a:endParaRPr lang="en-GB" sz="2100" kern="1200"/>
        </a:p>
      </dsp:txBody>
      <dsp:txXfrm>
        <a:off x="3444212" y="447689"/>
        <a:ext cx="3021211" cy="812316"/>
      </dsp:txXfrm>
    </dsp:sp>
    <dsp:sp modelId="{533D35BB-4DC4-4EA2-A125-4DBB1A64FE1E}">
      <dsp:nvSpPr>
        <dsp:cNvPr id="0" name=""/>
        <dsp:cNvSpPr/>
      </dsp:nvSpPr>
      <dsp:spPr>
        <a:xfrm>
          <a:off x="3444212" y="1260006"/>
          <a:ext cx="3021211" cy="4777329"/>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baseline="0"/>
            <a:t>Highlights of new assets</a:t>
          </a:r>
          <a:endParaRPr lang="en-GB" sz="2100" kern="1200"/>
        </a:p>
        <a:p>
          <a:pPr marL="228600" lvl="1" indent="-228600" algn="l" defTabSz="933450">
            <a:lnSpc>
              <a:spcPct val="90000"/>
            </a:lnSpc>
            <a:spcBef>
              <a:spcPct val="0"/>
            </a:spcBef>
            <a:spcAft>
              <a:spcPct val="15000"/>
            </a:spcAft>
            <a:buChar char="•"/>
          </a:pPr>
          <a:r>
            <a:rPr lang="en-US" sz="2100" kern="1200" baseline="0"/>
            <a:t>Understanding the competencies</a:t>
          </a:r>
          <a:endParaRPr lang="en-GB" sz="2100" kern="1200"/>
        </a:p>
        <a:p>
          <a:pPr marL="228600" lvl="1" indent="-228600" algn="l" defTabSz="933450">
            <a:lnSpc>
              <a:spcPct val="90000"/>
            </a:lnSpc>
            <a:spcBef>
              <a:spcPct val="0"/>
            </a:spcBef>
            <a:spcAft>
              <a:spcPct val="15000"/>
            </a:spcAft>
            <a:buChar char="•"/>
          </a:pPr>
          <a:r>
            <a:rPr lang="en-US" sz="2100" kern="1200" baseline="0"/>
            <a:t>Mapping technology to maturity levels and competencies</a:t>
          </a:r>
          <a:endParaRPr lang="en-GB" sz="2100" kern="1200"/>
        </a:p>
        <a:p>
          <a:pPr marL="228600" lvl="1" indent="-228600" algn="l" defTabSz="933450">
            <a:lnSpc>
              <a:spcPct val="90000"/>
            </a:lnSpc>
            <a:spcBef>
              <a:spcPct val="0"/>
            </a:spcBef>
            <a:spcAft>
              <a:spcPct val="15000"/>
            </a:spcAft>
            <a:buChar char="•"/>
          </a:pPr>
          <a:r>
            <a:rPr lang="en-US" sz="2100" kern="1200" baseline="0"/>
            <a:t>Running a workshop</a:t>
          </a:r>
          <a:endParaRPr lang="en-GB" sz="2100" kern="1200"/>
        </a:p>
        <a:p>
          <a:pPr marL="228600" lvl="1" indent="-228600" algn="l" defTabSz="933450">
            <a:lnSpc>
              <a:spcPct val="90000"/>
            </a:lnSpc>
            <a:spcBef>
              <a:spcPct val="0"/>
            </a:spcBef>
            <a:spcAft>
              <a:spcPct val="15000"/>
            </a:spcAft>
            <a:buChar char="•"/>
          </a:pPr>
          <a:r>
            <a:rPr lang="en-US" sz="2100" kern="1200" baseline="0"/>
            <a:t>Measuring maturity</a:t>
          </a:r>
          <a:endParaRPr lang="en-GB" sz="2100" kern="1200"/>
        </a:p>
        <a:p>
          <a:pPr marL="228600" lvl="1" indent="-228600" algn="l" defTabSz="933450">
            <a:lnSpc>
              <a:spcPct val="90000"/>
            </a:lnSpc>
            <a:spcBef>
              <a:spcPct val="0"/>
            </a:spcBef>
            <a:spcAft>
              <a:spcPct val="15000"/>
            </a:spcAft>
            <a:buChar char="•"/>
          </a:pPr>
          <a:r>
            <a:rPr lang="en-US" sz="2100" kern="1200" baseline="0"/>
            <a:t>Sharing anecdotes and success stories</a:t>
          </a:r>
          <a:endParaRPr lang="en-GB" sz="2100" kern="1200"/>
        </a:p>
        <a:p>
          <a:pPr marL="228600" lvl="1" indent="-228600" algn="l" defTabSz="933450">
            <a:lnSpc>
              <a:spcPct val="90000"/>
            </a:lnSpc>
            <a:spcBef>
              <a:spcPct val="0"/>
            </a:spcBef>
            <a:spcAft>
              <a:spcPct val="15000"/>
            </a:spcAft>
            <a:buChar char="•"/>
          </a:pPr>
          <a:r>
            <a:rPr lang="en-US" sz="2100" kern="1200" baseline="0"/>
            <a:t>Feedback on the maturity model</a:t>
          </a:r>
          <a:endParaRPr lang="en-GB" sz="2100" kern="1200"/>
        </a:p>
      </dsp:txBody>
      <dsp:txXfrm>
        <a:off x="3444212" y="1260006"/>
        <a:ext cx="3021211" cy="4777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656EF-0B80-40D2-A5D2-965C51AE85E7}">
      <dsp:nvSpPr>
        <dsp:cNvPr id="0" name=""/>
        <dsp:cNvSpPr/>
      </dsp:nvSpPr>
      <dsp:spPr>
        <a:xfrm>
          <a:off x="0" y="533"/>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6AC1D6-7D21-4D92-873A-767996A82A2D}">
      <dsp:nvSpPr>
        <dsp:cNvPr id="0" name=""/>
        <dsp:cNvSpPr/>
      </dsp:nvSpPr>
      <dsp:spPr>
        <a:xfrm>
          <a:off x="0" y="533"/>
          <a:ext cx="11533186"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Search</a:t>
          </a:r>
        </a:p>
      </dsp:txBody>
      <dsp:txXfrm>
        <a:off x="0" y="533"/>
        <a:ext cx="11533186" cy="874181"/>
      </dsp:txXfrm>
    </dsp:sp>
    <dsp:sp modelId="{983CC1F1-5F29-49EC-8DC8-607059E25A97}">
      <dsp:nvSpPr>
        <dsp:cNvPr id="0" name=""/>
        <dsp:cNvSpPr/>
      </dsp:nvSpPr>
      <dsp:spPr>
        <a:xfrm>
          <a:off x="0" y="874715"/>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3B23C8-CF9C-4B32-8C2F-36EBB3BB656B}">
      <dsp:nvSpPr>
        <dsp:cNvPr id="0" name=""/>
        <dsp:cNvSpPr/>
      </dsp:nvSpPr>
      <dsp:spPr>
        <a:xfrm>
          <a:off x="0" y="874715"/>
          <a:ext cx="11533186"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Data &amp; Analytics</a:t>
          </a:r>
        </a:p>
      </dsp:txBody>
      <dsp:txXfrm>
        <a:off x="0" y="874715"/>
        <a:ext cx="11533186" cy="874181"/>
      </dsp:txXfrm>
    </dsp:sp>
    <dsp:sp modelId="{3CBDAD5D-3E9E-4558-90EC-1AA6CFFB3D18}">
      <dsp:nvSpPr>
        <dsp:cNvPr id="0" name=""/>
        <dsp:cNvSpPr/>
      </dsp:nvSpPr>
      <dsp:spPr>
        <a:xfrm>
          <a:off x="0" y="1748896"/>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E35C50-F2B1-47A2-88D1-934B51AD88E9}">
      <dsp:nvSpPr>
        <dsp:cNvPr id="0" name=""/>
        <dsp:cNvSpPr/>
      </dsp:nvSpPr>
      <dsp:spPr>
        <a:xfrm>
          <a:off x="0" y="1748896"/>
          <a:ext cx="11533186"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Infrastructure</a:t>
          </a:r>
        </a:p>
      </dsp:txBody>
      <dsp:txXfrm>
        <a:off x="0" y="1748896"/>
        <a:ext cx="11533186" cy="874181"/>
      </dsp:txXfrm>
    </dsp:sp>
    <dsp:sp modelId="{85F9D5F3-2611-4C7E-B5ED-04875A812B03}">
      <dsp:nvSpPr>
        <dsp:cNvPr id="0" name=""/>
        <dsp:cNvSpPr/>
      </dsp:nvSpPr>
      <dsp:spPr>
        <a:xfrm>
          <a:off x="0" y="2623078"/>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4E5284-08A2-4989-ABF7-AAEB5059DDC3}">
      <dsp:nvSpPr>
        <dsp:cNvPr id="0" name=""/>
        <dsp:cNvSpPr/>
      </dsp:nvSpPr>
      <dsp:spPr>
        <a:xfrm>
          <a:off x="0" y="2623078"/>
          <a:ext cx="11533186"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Business process</a:t>
          </a:r>
        </a:p>
      </dsp:txBody>
      <dsp:txXfrm>
        <a:off x="0" y="2623078"/>
        <a:ext cx="11533186" cy="874181"/>
      </dsp:txXfrm>
    </dsp:sp>
    <dsp:sp modelId="{7449526C-34AB-4F0A-AF31-EC4E9251AF36}">
      <dsp:nvSpPr>
        <dsp:cNvPr id="0" name=""/>
        <dsp:cNvSpPr/>
      </dsp:nvSpPr>
      <dsp:spPr>
        <a:xfrm>
          <a:off x="0" y="3497259"/>
          <a:ext cx="1153318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CF3614-8300-4C91-A7CF-D9905ADB6B39}">
      <dsp:nvSpPr>
        <dsp:cNvPr id="0" name=""/>
        <dsp:cNvSpPr/>
      </dsp:nvSpPr>
      <dsp:spPr>
        <a:xfrm>
          <a:off x="0" y="3497259"/>
          <a:ext cx="11533186" cy="874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Accessibility &amp; the Maturity Model</a:t>
          </a:r>
        </a:p>
      </dsp:txBody>
      <dsp:txXfrm>
        <a:off x="0" y="3497259"/>
        <a:ext cx="11533186" cy="874181"/>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10/19/2021 8:30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10/19/2021 8:30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Simon 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10/19/2021 8:30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419" sz="900" kern="1200">
                <a:solidFill>
                  <a:schemeClr val="tx1"/>
                </a:solidFill>
                <a:effectLst/>
                <a:latin typeface="Segoe UI Light" pitchFamily="34" charset="0"/>
                <a:ea typeface="+mn-ea"/>
                <a:cs typeface="+mn-cs"/>
              </a:rPr>
              <a:t>Simon D</a:t>
            </a:r>
            <a:r>
              <a:rPr lang="en-GB" noProof="0">
                <a:cs typeface="Segoe UI Light"/>
              </a:rPr>
              <a:t> – introduction and introduce our rock star presenter</a:t>
            </a: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68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Marc Anderson</a:t>
            </a:r>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1672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10/19/2021 8:30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03032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10/19/2021 8:30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960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Segoe UI Light"/>
            </a:endParaRPr>
          </a:p>
        </p:txBody>
      </p:sp>
      <p:sp>
        <p:nvSpPr>
          <p:cNvPr id="4" name="Slide Number Placeholder 3"/>
          <p:cNvSpPr>
            <a:spLocks noGrp="1"/>
          </p:cNvSpPr>
          <p:nvPr>
            <p:ph type="sldNum" sz="quarter" idx="5"/>
          </p:nvPr>
        </p:nvSpPr>
        <p:spPr/>
        <p:txBody>
          <a:bodyPr/>
          <a:lstStyle/>
          <a:p>
            <a:fld id="{BEF7187D-E6D4-4BDC-B741-2D2C3948D6E5}" type="slidenum">
              <a:rPr lang="en-GB"/>
              <a:t>15</a:t>
            </a:fld>
            <a:endParaRPr lang="en-GB"/>
          </a:p>
        </p:txBody>
      </p:sp>
    </p:spTree>
    <p:extLst>
      <p:ext uri="{BB962C8B-B14F-4D97-AF65-F5344CB8AC3E}">
        <p14:creationId xmlns:p14="http://schemas.microsoft.com/office/powerpoint/2010/main" val="2766722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16</a:t>
            </a:fld>
            <a:endParaRPr lang="en-GB"/>
          </a:p>
        </p:txBody>
      </p:sp>
    </p:spTree>
    <p:extLst>
      <p:ext uri="{BB962C8B-B14F-4D97-AF65-F5344CB8AC3E}">
        <p14:creationId xmlns:p14="http://schemas.microsoft.com/office/powerpoint/2010/main" val="3348500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17</a:t>
            </a:fld>
            <a:endParaRPr lang="en-GB"/>
          </a:p>
        </p:txBody>
      </p:sp>
    </p:spTree>
    <p:extLst>
      <p:ext uri="{BB962C8B-B14F-4D97-AF65-F5344CB8AC3E}">
        <p14:creationId xmlns:p14="http://schemas.microsoft.com/office/powerpoint/2010/main" val="3652457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Are successful at the </a:t>
            </a:r>
            <a:r>
              <a:rPr lang="en-US" b="1">
                <a:cs typeface="Calibri"/>
              </a:rPr>
              <a:t>process</a:t>
            </a:r>
            <a:r>
              <a:rPr lang="en-US">
                <a:cs typeface="Calibri"/>
              </a:rPr>
              <a:t> of collaboration.</a:t>
            </a:r>
          </a:p>
        </p:txBody>
      </p:sp>
      <p:sp>
        <p:nvSpPr>
          <p:cNvPr id="4" name="Slide Number Placeholder 3"/>
          <p:cNvSpPr>
            <a:spLocks noGrp="1"/>
          </p:cNvSpPr>
          <p:nvPr>
            <p:ph type="sldNum" sz="quarter" idx="5"/>
          </p:nvPr>
        </p:nvSpPr>
        <p:spPr/>
        <p:txBody>
          <a:bodyPr/>
          <a:lstStyle/>
          <a:p>
            <a:fld id="{BEF7187D-E6D4-4BDC-B741-2D2C3948D6E5}" type="slidenum">
              <a:rPr lang="en-GB"/>
              <a:t>18</a:t>
            </a:fld>
            <a:endParaRPr lang="en-GB"/>
          </a:p>
        </p:txBody>
      </p:sp>
    </p:spTree>
    <p:extLst>
      <p:ext uri="{BB962C8B-B14F-4D97-AF65-F5344CB8AC3E}">
        <p14:creationId xmlns:p14="http://schemas.microsoft.com/office/powerpoint/2010/main" val="2281682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It’s no longer just about getting the job done. We are now using opportunities and experiences to enhance our collaboration/tacit knowledge. No longer task focused, but using non-traditional ways to encourage and empower shared knowledge and experience.</a:t>
            </a:r>
          </a:p>
        </p:txBody>
      </p:sp>
      <p:sp>
        <p:nvSpPr>
          <p:cNvPr id="4" name="Slide Number Placeholder 3"/>
          <p:cNvSpPr>
            <a:spLocks noGrp="1"/>
          </p:cNvSpPr>
          <p:nvPr>
            <p:ph type="sldNum" sz="quarter" idx="5"/>
          </p:nvPr>
        </p:nvSpPr>
        <p:spPr/>
        <p:txBody>
          <a:bodyPr/>
          <a:lstStyle/>
          <a:p>
            <a:fld id="{BEF7187D-E6D4-4BDC-B741-2D2C3948D6E5}" type="slidenum">
              <a:rPr lang="en-GB"/>
              <a:t>19</a:t>
            </a:fld>
            <a:endParaRPr lang="en-GB"/>
          </a:p>
        </p:txBody>
      </p:sp>
    </p:spTree>
    <p:extLst>
      <p:ext uri="{BB962C8B-B14F-4D97-AF65-F5344CB8AC3E}">
        <p14:creationId xmlns:p14="http://schemas.microsoft.com/office/powerpoint/2010/main" val="3402670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Create opportunities within departments and across the organization to collaborate for shared experiences. Longer term (multi-week/multi-month) enterprise, cross functional, collaborative projects to solve a problem or discuss a specific topic.</a:t>
            </a:r>
          </a:p>
          <a:p>
            <a:r>
              <a:rPr lang="en-US">
                <a:cs typeface="Calibri"/>
              </a:rPr>
              <a:t>It takes a highly mature company to pull hourly staff off the task and engage them in non-task </a:t>
            </a:r>
            <a:r>
              <a:rPr lang="en-GB">
                <a:cs typeface="Calibri"/>
              </a:rPr>
              <a:t>collaboration.</a:t>
            </a:r>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20</a:t>
            </a:fld>
            <a:endParaRPr lang="en-GB"/>
          </a:p>
        </p:txBody>
      </p:sp>
    </p:spTree>
    <p:extLst>
      <p:ext uri="{BB962C8B-B14F-4D97-AF65-F5344CB8AC3E}">
        <p14:creationId xmlns:p14="http://schemas.microsoft.com/office/powerpoint/2010/main" val="3062671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Simon D</a:t>
            </a:r>
          </a:p>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10727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732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24</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10/19/2021 8:30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3</a:t>
            </a:fld>
            <a:endParaRPr lang="en-GB"/>
          </a:p>
        </p:txBody>
      </p:sp>
    </p:spTree>
    <p:extLst>
      <p:ext uri="{BB962C8B-B14F-4D97-AF65-F5344CB8AC3E}">
        <p14:creationId xmlns:p14="http://schemas.microsoft.com/office/powerpoint/2010/main" val="140027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4</a:t>
            </a:fld>
            <a:endParaRPr lang="en-GB"/>
          </a:p>
        </p:txBody>
      </p:sp>
    </p:spTree>
    <p:extLst>
      <p:ext uri="{BB962C8B-B14F-4D97-AF65-F5344CB8AC3E}">
        <p14:creationId xmlns:p14="http://schemas.microsoft.com/office/powerpoint/2010/main" val="412632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EF7187D-E6D4-4BDC-B741-2D2C3948D6E5}" type="slidenum">
              <a:rPr lang="en-GB"/>
              <a:t>5</a:t>
            </a:fld>
            <a:endParaRPr lang="en-GB"/>
          </a:p>
        </p:txBody>
      </p:sp>
    </p:spTree>
    <p:extLst>
      <p:ext uri="{BB962C8B-B14F-4D97-AF65-F5344CB8AC3E}">
        <p14:creationId xmlns:p14="http://schemas.microsoft.com/office/powerpoint/2010/main" val="287764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4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50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10/19/2021 8:30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1302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a:t>Introduce Tara - </a:t>
            </a:r>
            <a:r>
              <a:rPr lang="es-419" sz="900" kern="1200">
                <a:solidFill>
                  <a:schemeClr val="tx1"/>
                </a:solidFill>
                <a:effectLst/>
                <a:latin typeface="Segoe UI Light" pitchFamily="34" charset="0"/>
                <a:ea typeface="+mn-ea"/>
                <a:cs typeface="+mn-cs"/>
              </a:rPr>
              <a:t>Simon 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10/19/2021 8:30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10844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625657"/>
          </a:xfrm>
        </p:spPr>
        <p:txBody>
          <a:bodyPr/>
          <a:lstStyle>
            <a:lvl1pPr>
              <a:defRPr sz="4000"/>
            </a:lvl1pPr>
          </a:lstStyle>
          <a:p>
            <a:r>
              <a:rPr lang="en-GB"/>
              <a:t>Click to edit Master title style</a:t>
            </a:r>
          </a:p>
        </p:txBody>
      </p:sp>
      <p:sp>
        <p:nvSpPr>
          <p:cNvPr id="3" name="Content Placeholder 2"/>
          <p:cNvSpPr>
            <a:spLocks noGrp="1"/>
          </p:cNvSpPr>
          <p:nvPr>
            <p:ph idx="1"/>
          </p:nvPr>
        </p:nvSpPr>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87323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Three column bulleted list</a:t>
            </a:r>
          </a:p>
        </p:txBody>
      </p:sp>
      <p:sp>
        <p:nvSpPr>
          <p:cNvPr id="5" name="Text Placeholder 4"/>
          <p:cNvSpPr>
            <a:spLocks noGrp="1"/>
          </p:cNvSpPr>
          <p:nvPr>
            <p:ph type="body" sz="quarter" idx="11" hasCustomPrompt="1"/>
          </p:nvPr>
        </p:nvSpPr>
        <p:spPr>
          <a:xfrm>
            <a:off x="465138" y="1201546"/>
            <a:ext cx="3690937" cy="4744095"/>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1211126"/>
            <a:ext cx="3669666" cy="474409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1201546"/>
            <a:ext cx="3694748" cy="474409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4411836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d three column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Headed three column bulleted list</a:t>
            </a:r>
          </a:p>
        </p:txBody>
      </p:sp>
      <p:sp>
        <p:nvSpPr>
          <p:cNvPr id="4" name="Text Placeholder 3"/>
          <p:cNvSpPr>
            <a:spLocks noGrp="1"/>
          </p:cNvSpPr>
          <p:nvPr>
            <p:ph type="body" sz="quarter" idx="10" hasCustomPrompt="1"/>
          </p:nvPr>
        </p:nvSpPr>
        <p:spPr>
          <a:xfrm>
            <a:off x="465138" y="1214584"/>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
        <p:nvSpPr>
          <p:cNvPr id="5" name="Text Placeholder 4"/>
          <p:cNvSpPr>
            <a:spLocks noGrp="1"/>
          </p:cNvSpPr>
          <p:nvPr>
            <p:ph type="body" sz="quarter" idx="11" hasCustomPrompt="1"/>
          </p:nvPr>
        </p:nvSpPr>
        <p:spPr>
          <a:xfrm>
            <a:off x="465138" y="1625600"/>
            <a:ext cx="3690937" cy="4320041"/>
          </a:xfrm>
        </p:spPr>
        <p:txBody>
          <a:bodyPr lIns="0" tIns="0" rIns="0" bIns="0">
            <a:normAutofit/>
          </a:bodyPr>
          <a:lstStyle>
            <a:lvl1pPr marL="0" indent="0">
              <a:lnSpc>
                <a:spcPct val="100000"/>
              </a:lnSpc>
              <a:spcBef>
                <a:spcPts val="900"/>
              </a:spcBef>
              <a:buNone/>
              <a:defRPr sz="1400" b="1">
                <a:solidFill>
                  <a:schemeClr val="accent1"/>
                </a:solidFill>
                <a:latin typeface="+mn-lt"/>
              </a:defRPr>
            </a:lvl1pPr>
            <a:lvl2pPr marL="0" marR="0" indent="0" algn="l" defTabSz="932742" rtl="0" eaLnBrk="1" fontAlgn="auto" latinLnBrk="0" hangingPunct="1">
              <a:lnSpc>
                <a:spcPct val="1000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lang="en-US" sz="1400" kern="1200" spc="0" baseline="0" dirty="0" smtClean="0">
                <a:solidFill>
                  <a:schemeClr val="tx1"/>
                </a:solidFill>
                <a:latin typeface="+mn-lt"/>
                <a:ea typeface="+mn-ea"/>
                <a:cs typeface="+mn-cs"/>
              </a:defRPr>
            </a:lvl3pPr>
            <a:lvl4pPr marL="400050" indent="0">
              <a:buNone/>
              <a:defRPr sz="1200"/>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endParaRPr lang="en-US"/>
          </a:p>
        </p:txBody>
      </p:sp>
      <p:sp>
        <p:nvSpPr>
          <p:cNvPr id="6" name="Text Placeholder 4"/>
          <p:cNvSpPr>
            <a:spLocks noGrp="1"/>
          </p:cNvSpPr>
          <p:nvPr>
            <p:ph type="body" sz="quarter" idx="12" hasCustomPrompt="1"/>
          </p:nvPr>
        </p:nvSpPr>
        <p:spPr>
          <a:xfrm>
            <a:off x="4386262" y="1635179"/>
            <a:ext cx="3669666" cy="4310461"/>
          </a:xfrm>
        </p:spPr>
        <p:txBody>
          <a:bodyPr lIns="0" tIns="0" rIns="0" bIns="0">
            <a:normAutofit/>
          </a:bodyPr>
          <a:lstStyle>
            <a:lvl1pPr marL="0" marR="0" indent="0" algn="l" defTabSz="932742" rtl="0" eaLnBrk="1" fontAlgn="auto" latinLnBrk="0" hangingPunct="1">
              <a:lnSpc>
                <a:spcPct val="1000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ct val="1000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lang="en-US" sz="1200" kern="1200" spc="0" baseline="0" dirty="0" smtClean="0">
                <a:gradFill>
                  <a:gsLst>
                    <a:gs pos="1250">
                      <a:schemeClr val="tx1"/>
                    </a:gs>
                    <a:gs pos="100000">
                      <a:schemeClr val="tx1"/>
                    </a:gs>
                  </a:gsLst>
                  <a:lin ang="5400000" scaled="0"/>
                </a:gradFill>
                <a:latin typeface="+mn-lt"/>
                <a:ea typeface="+mn-ea"/>
                <a:cs typeface="+mn-cs"/>
              </a:defRPr>
            </a:lvl4pPr>
            <a:lvl5pPr marL="628650" indent="0">
              <a:buNone/>
              <a:defRPr lang="en-US" sz="1200" kern="1200" spc="0" baseline="0" dirty="0" smtClean="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endParaRPr lang="en-US"/>
          </a:p>
          <a:p>
            <a:pPr lvl="1"/>
            <a:endParaRPr lang="en-US"/>
          </a:p>
        </p:txBody>
      </p:sp>
      <p:sp>
        <p:nvSpPr>
          <p:cNvPr id="8" name="Text Placeholder 4"/>
          <p:cNvSpPr>
            <a:spLocks noGrp="1"/>
          </p:cNvSpPr>
          <p:nvPr>
            <p:ph type="body" sz="quarter" idx="13" hasCustomPrompt="1"/>
          </p:nvPr>
        </p:nvSpPr>
        <p:spPr>
          <a:xfrm>
            <a:off x="8303577" y="1625600"/>
            <a:ext cx="3694748" cy="4320040"/>
          </a:xfrm>
        </p:spPr>
        <p:txBody>
          <a:bodyPr lIns="0" tIns="0" rIns="0" bIns="0">
            <a:normAutofit/>
          </a:bodyPr>
          <a:lstStyle>
            <a:lvl1pPr marL="0" indent="0">
              <a:lnSpc>
                <a:spcPct val="1000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ct val="1000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742950" marR="0"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lang="en-US" sz="1200" kern="1200" spc="0" baseline="0" dirty="0" smtClean="0">
                <a:gradFill>
                  <a:gsLst>
                    <a:gs pos="1250">
                      <a:schemeClr val="tx1"/>
                    </a:gs>
                    <a:gs pos="100000">
                      <a:schemeClr val="tx1"/>
                    </a:gs>
                  </a:gsLst>
                  <a:lin ang="5400000" scaled="0"/>
                </a:gradFill>
                <a:latin typeface="+mn-lt"/>
                <a:ea typeface="+mn-ea"/>
                <a:cs typeface="+mn-cs"/>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1</a:t>
            </a:r>
          </a:p>
          <a:p>
            <a:pPr marL="685800" marR="0" lvl="3"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Sub bullet 2</a:t>
            </a:r>
          </a:p>
          <a:p>
            <a:pPr lvl="1"/>
            <a:endParaRPr lang="en-US"/>
          </a:p>
        </p:txBody>
      </p:sp>
      <p:sp>
        <p:nvSpPr>
          <p:cNvPr id="7" name="Text Placeholder 3">
            <a:extLst>
              <a:ext uri="{FF2B5EF4-FFF2-40B4-BE49-F238E27FC236}">
                <a16:creationId xmlns:a16="http://schemas.microsoft.com/office/drawing/2014/main" id="{1C25D73B-3148-4029-ADF8-F9D4D59029C7}"/>
              </a:ext>
            </a:extLst>
          </p:cNvPr>
          <p:cNvSpPr>
            <a:spLocks noGrp="1"/>
          </p:cNvSpPr>
          <p:nvPr>
            <p:ph type="body" sz="quarter" idx="14" hasCustomPrompt="1"/>
          </p:nvPr>
        </p:nvSpPr>
        <p:spPr>
          <a:xfrm>
            <a:off x="4386262" y="1214583"/>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
        <p:nvSpPr>
          <p:cNvPr id="9" name="Text Placeholder 3">
            <a:extLst>
              <a:ext uri="{FF2B5EF4-FFF2-40B4-BE49-F238E27FC236}">
                <a16:creationId xmlns:a16="http://schemas.microsoft.com/office/drawing/2014/main" id="{350BCDE1-8F4A-4A95-96A6-1FCD16ADDA3C}"/>
              </a:ext>
            </a:extLst>
          </p:cNvPr>
          <p:cNvSpPr>
            <a:spLocks noGrp="1"/>
          </p:cNvSpPr>
          <p:nvPr>
            <p:ph type="body" sz="quarter" idx="15" hasCustomPrompt="1"/>
          </p:nvPr>
        </p:nvSpPr>
        <p:spPr>
          <a:xfrm>
            <a:off x="8303577" y="1214583"/>
            <a:ext cx="3690937" cy="307777"/>
          </a:xfrm>
        </p:spPr>
        <p:txBody>
          <a:bodyPr wrap="square" lIns="0" tIns="0" rIns="0" bIns="0">
            <a:norm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a:t>
            </a:r>
          </a:p>
        </p:txBody>
      </p:sp>
    </p:spTree>
    <p:extLst>
      <p:ext uri="{BB962C8B-B14F-4D97-AF65-F5344CB8AC3E}">
        <p14:creationId xmlns:p14="http://schemas.microsoft.com/office/powerpoint/2010/main" val="5715287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copy heav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Two columns copy heavy</a:t>
            </a:r>
          </a:p>
        </p:txBody>
      </p:sp>
      <p:sp>
        <p:nvSpPr>
          <p:cNvPr id="5" name="Text Placeholder 4"/>
          <p:cNvSpPr>
            <a:spLocks noGrp="1"/>
          </p:cNvSpPr>
          <p:nvPr>
            <p:ph type="body" sz="quarter" idx="11" hasCustomPrompt="1"/>
          </p:nvPr>
        </p:nvSpPr>
        <p:spPr>
          <a:xfrm>
            <a:off x="465138" y="1324232"/>
            <a:ext cx="5653087" cy="4614597"/>
          </a:xfrm>
        </p:spPr>
        <p:txBody>
          <a:bodyPr lIns="0" tIns="0" rIns="0" bIns="0"/>
          <a:lstStyle>
            <a:lvl1pPr marL="0" indent="0">
              <a:lnSpc>
                <a:spcPts val="1800"/>
              </a:lnSpc>
              <a:spcBef>
                <a:spcPts val="900"/>
              </a:spcBef>
              <a:buNone/>
              <a:defRPr lang="en-US" sz="16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742950" indent="-285750">
              <a:buFont typeface="Arial" panose="020B0604020202020204" pitchFamily="34" charset="0"/>
              <a:buChar char="•"/>
              <a:defRPr lang="en-US" sz="1200" kern="1200" spc="0" baseline="0" dirty="0">
                <a:solidFill>
                  <a:schemeClr val="tx1"/>
                </a:solidFill>
                <a:latin typeface="+mn-lt"/>
                <a:ea typeface="+mn-ea"/>
                <a:cs typeface="+mn-cs"/>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volent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marL="742950" marR="0" lvl="2"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a:pPr>
            <a:r>
              <a:rPr lang="en-US"/>
              <a:t>Sub copy</a:t>
            </a:r>
          </a:p>
          <a:p>
            <a:pPr lvl="1"/>
            <a:endParaRPr lang="en-US"/>
          </a:p>
          <a:p>
            <a:pPr lvl="1"/>
            <a:r>
              <a:rPr lang="en-US" err="1"/>
              <a:t>Henestios</a:t>
            </a:r>
            <a:r>
              <a:rPr lang="en-US"/>
              <a:t> </a:t>
            </a:r>
            <a:r>
              <a:rPr lang="en-US" err="1"/>
              <a:t>vellantium</a:t>
            </a:r>
            <a:r>
              <a:rPr lang="en-US"/>
              <a:t> simi,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a:p>
            <a:pPr lvl="2"/>
            <a:r>
              <a:rPr lang="en-US"/>
              <a:t>Sub copy</a:t>
            </a:r>
          </a:p>
        </p:txBody>
      </p:sp>
      <p:sp>
        <p:nvSpPr>
          <p:cNvPr id="7" name="Text Placeholder 4"/>
          <p:cNvSpPr>
            <a:spLocks noGrp="1"/>
          </p:cNvSpPr>
          <p:nvPr>
            <p:ph type="body" sz="quarter" idx="12" hasCustomPrompt="1"/>
          </p:nvPr>
        </p:nvSpPr>
        <p:spPr>
          <a:xfrm>
            <a:off x="6354763" y="1314072"/>
            <a:ext cx="5653087" cy="4683526"/>
          </a:xfrm>
        </p:spPr>
        <p:txBody>
          <a:bodyPr lIns="0" tIns="0" rIns="0" bIns="0"/>
          <a:lstStyle>
            <a:lvl1pPr marL="0" indent="0">
              <a:lnSpc>
                <a:spcPts val="1800"/>
              </a:lnSpc>
              <a:spcBef>
                <a:spcPts val="900"/>
              </a:spcBef>
              <a:buNone/>
              <a:defRPr lang="en-US" sz="16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lang="en-US" sz="1200" kern="1200" spc="0" baseline="0" dirty="0" smtClean="0">
                <a:solidFill>
                  <a:schemeClr val="tx1"/>
                </a:solidFill>
                <a:latin typeface="+mn-lt"/>
                <a:ea typeface="+mn-ea"/>
                <a:cs typeface="+mn-cs"/>
              </a:defRPr>
            </a:lvl3pPr>
            <a:lvl4pPr marL="685800" indent="0">
              <a:buNone/>
              <a:defRPr sz="1200"/>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volent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marL="685800" marR="0" lvl="3"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a:pPr>
            <a:r>
              <a:rPr lang="en-US"/>
              <a:t>Sub copy</a:t>
            </a:r>
          </a:p>
          <a:p>
            <a:pPr lvl="1"/>
            <a:endParaRPr lang="en-US"/>
          </a:p>
          <a:p>
            <a:pPr lvl="1"/>
            <a:r>
              <a:rPr lang="en-US" err="1"/>
              <a:t>Henestios</a:t>
            </a:r>
            <a:r>
              <a:rPr lang="en-US"/>
              <a:t> </a:t>
            </a:r>
            <a:r>
              <a:rPr lang="en-US" err="1"/>
              <a:t>vellantium</a:t>
            </a:r>
            <a:r>
              <a:rPr lang="en-US"/>
              <a:t> simi,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a:p>
            <a:pPr marL="685800" marR="0" lvl="3"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a:pPr>
            <a:r>
              <a:rPr lang="en-US"/>
              <a:t>Sub copy</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s images and text">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x columns with image header">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1191612"/>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Six columns with image header</a:t>
            </a:r>
          </a:p>
        </p:txBody>
      </p:sp>
      <p:sp>
        <p:nvSpPr>
          <p:cNvPr id="5" name="Text Placeholder 4"/>
          <p:cNvSpPr>
            <a:spLocks noGrp="1"/>
          </p:cNvSpPr>
          <p:nvPr>
            <p:ph type="body" sz="quarter" idx="11" hasCustomPrompt="1"/>
          </p:nvPr>
        </p:nvSpPr>
        <p:spPr>
          <a:xfrm>
            <a:off x="465139" y="2243812"/>
            <a:ext cx="1727200" cy="406640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2243812"/>
            <a:ext cx="1727200" cy="4041931"/>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2243812"/>
            <a:ext cx="1727200" cy="4041931"/>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1191612"/>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1191612"/>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1191612"/>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1191612"/>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1191612"/>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171E-F0D7-4967-8484-9CF9B04FDB10}"/>
              </a:ext>
            </a:extLst>
          </p:cNvPr>
          <p:cNvSpPr>
            <a:spLocks noGrp="1"/>
          </p:cNvSpPr>
          <p:nvPr>
            <p:ph type="title"/>
          </p:nvPr>
        </p:nvSpPr>
        <p:spPr/>
        <p:txBody>
          <a:bodyPr/>
          <a:lstStyle>
            <a:lvl1pPr>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2CEAAD-1233-46CF-A2C5-054F3272339C}"/>
              </a:ext>
            </a:extLst>
          </p:cNvPr>
          <p:cNvSpPr>
            <a:spLocks noGrp="1"/>
          </p:cNvSpPr>
          <p:nvPr>
            <p:ph idx="1"/>
          </p:nvPr>
        </p:nvSpPr>
        <p:spPr>
          <a:xfrm>
            <a:off x="274640" y="1212851"/>
            <a:ext cx="11887198" cy="4966820"/>
          </a:xfrm>
        </p:spPr>
        <p:txBody>
          <a:bodyPr>
            <a:normAutofit/>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C1E11D-96F8-4EA7-AA56-23A8548032C8}"/>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6E4B9A-2671-4E1F-BD06-D2992EAD73C6}" type="datetimeFigureOut">
              <a:rPr lang="en-GB" smtClean="0"/>
              <a:pPr/>
              <a:t>19/10/2021</a:t>
            </a:fld>
            <a:endParaRPr lang="en-GB"/>
          </a:p>
        </p:txBody>
      </p:sp>
      <p:sp>
        <p:nvSpPr>
          <p:cNvPr id="5" name="Footer Placeholder 4">
            <a:extLst>
              <a:ext uri="{FF2B5EF4-FFF2-40B4-BE49-F238E27FC236}">
                <a16:creationId xmlns:a16="http://schemas.microsoft.com/office/drawing/2014/main" id="{031FC88C-A1CC-4375-9675-B6567109AB89}"/>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A8539F4F-DC24-4032-B756-539BC74253B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40E004-CE61-473E-BED7-EDCC62F0D852}" type="slidenum">
              <a:rPr lang="en-GB" smtClean="0"/>
              <a:pPr/>
              <a:t>‹#›</a:t>
            </a:fld>
            <a:endParaRPr lang="en-GB"/>
          </a:p>
        </p:txBody>
      </p:sp>
    </p:spTree>
    <p:extLst>
      <p:ext uri="{BB962C8B-B14F-4D97-AF65-F5344CB8AC3E}">
        <p14:creationId xmlns:p14="http://schemas.microsoft.com/office/powerpoint/2010/main" val="13893575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2251" y="142449"/>
            <a:ext cx="11533187" cy="423962"/>
          </a:xfrm>
        </p:spPr>
        <p:txBody>
          <a:bodyPr wrap="square" lIns="0" tIns="0" rIns="0" bIns="0">
            <a:spAutoFit/>
          </a:bodyPr>
          <a:lstStyle>
            <a:lvl1pPr>
              <a:lnSpc>
                <a:spcPts val="3200"/>
              </a:lnSpc>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78628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3">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3">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3">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 three column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Summary + three column bulleted list</a:t>
            </a:r>
          </a:p>
        </p:txBody>
      </p:sp>
      <p:sp>
        <p:nvSpPr>
          <p:cNvPr id="4" name="Text Placeholder 3"/>
          <p:cNvSpPr>
            <a:spLocks noGrp="1"/>
          </p:cNvSpPr>
          <p:nvPr>
            <p:ph type="body" sz="quarter" idx="10" hasCustomPrompt="1"/>
          </p:nvPr>
        </p:nvSpPr>
        <p:spPr>
          <a:xfrm>
            <a:off x="465138" y="1200913"/>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2500976"/>
            <a:ext cx="3690937" cy="3444666"/>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2510556"/>
            <a:ext cx="3669666" cy="3444666"/>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2500976"/>
            <a:ext cx="3694748" cy="3444666"/>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rmAutofit/>
          </a:bodyPr>
          <a:lstStyle/>
          <a:p>
            <a:r>
              <a:rPr lang="en-US"/>
              <a:t>Click to edit Master title style</a:t>
            </a:r>
          </a:p>
        </p:txBody>
      </p:sp>
      <p:sp>
        <p:nvSpPr>
          <p:cNvPr id="4" name="Text Placeholder 3"/>
          <p:cNvSpPr>
            <a:spLocks noGrp="1"/>
          </p:cNvSpPr>
          <p:nvPr>
            <p:ph type="body" idx="1"/>
          </p:nvPr>
        </p:nvSpPr>
        <p:spPr>
          <a:xfrm>
            <a:off x="274640" y="1212851"/>
            <a:ext cx="11887198" cy="5486400"/>
          </a:xfrm>
          <a:prstGeom prst="rect">
            <a:avLst/>
          </a:prstGeom>
        </p:spPr>
        <p:txBody>
          <a:bodyPr vert="horz" wrap="square" lIns="146304" tIns="91440" rIns="146304" bIns="9144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8" r:id="rId1"/>
    <p:sldLayoutId id="2147484619" r:id="rId2"/>
    <p:sldLayoutId id="2147484535" r:id="rId3"/>
    <p:sldLayoutId id="2147484576" r:id="rId4"/>
    <p:sldLayoutId id="2147484577" r:id="rId5"/>
    <p:sldLayoutId id="2147484615" r:id="rId6"/>
    <p:sldLayoutId id="2147484240" r:id="rId7"/>
    <p:sldLayoutId id="2147484529" r:id="rId8"/>
    <p:sldLayoutId id="2147484530" r:id="rId9"/>
    <p:sldLayoutId id="2147484621" r:id="rId10"/>
    <p:sldLayoutId id="2147484620" r:id="rId11"/>
    <p:sldLayoutId id="2147484531" r:id="rId12"/>
    <p:sldLayoutId id="2147484532" r:id="rId13"/>
    <p:sldLayoutId id="2147484533" r:id="rId14"/>
    <p:sldLayoutId id="2147484251" r:id="rId15"/>
    <p:sldLayoutId id="2147484548" r:id="rId16"/>
    <p:sldLayoutId id="2147484264" r:id="rId17"/>
    <p:sldLayoutId id="2147484537" r:id="rId18"/>
    <p:sldLayoutId id="2147484538" r:id="rId19"/>
    <p:sldLayoutId id="2147484539" r:id="rId20"/>
    <p:sldLayoutId id="2147484542" r:id="rId21"/>
    <p:sldLayoutId id="2147484543" r:id="rId22"/>
    <p:sldLayoutId id="2147484544" r:id="rId23"/>
    <p:sldLayoutId id="2147484299" r:id="rId24"/>
    <p:sldLayoutId id="2147484554" r:id="rId25"/>
    <p:sldLayoutId id="2147484555" r:id="rId26"/>
    <p:sldLayoutId id="2147484556" r:id="rId27"/>
    <p:sldLayoutId id="2147484557" r:id="rId28"/>
    <p:sldLayoutId id="2147484558" r:id="rId29"/>
    <p:sldLayoutId id="2147484549" r:id="rId30"/>
    <p:sldLayoutId id="2147484611" r:id="rId31"/>
    <p:sldLayoutId id="2147484622" r:id="rId32"/>
  </p:sldLayoutIdLst>
  <p:transition>
    <p:fade/>
  </p:transition>
  <p:txStyles>
    <p:titleStyle>
      <a:lvl1pPr algn="l" defTabSz="932742" rtl="0" eaLnBrk="1" latinLnBrk="0" hangingPunct="1">
        <a:lnSpc>
          <a:spcPct val="90000"/>
        </a:lnSpc>
        <a:spcBef>
          <a:spcPct val="0"/>
        </a:spcBef>
        <a:buNone/>
        <a:defRPr lang="en-US" sz="4000" b="0" kern="1200" cap="none" spc="-150" baseline="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computerworld.com/article/2221091/sharepoint-user-adoption-strategy--team-member--service-level-agreemen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avepoint.com/ebook/microsoft-teams-best-practices" TargetMode="External"/><Relationship Id="rId5" Type="http://schemas.openxmlformats.org/officeDocument/2006/relationships/hyperlink" Target="https://www.amazon.com/dp/B005P2A8F0/ref=dp-kindle-redirect?_encoding=UTF8&amp;btkr=1" TargetMode="External"/><Relationship Id="rId4" Type="http://schemas.openxmlformats.org/officeDocument/2006/relationships/hyperlink" Target="https://sway.office.com/tewankw51rkJ0E2w?ref=Link%2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8" Type="http://schemas.openxmlformats.org/officeDocument/2006/relationships/hyperlink" Target="https://aka.ms/sharing-is-caring" TargetMode="External"/><Relationship Id="rId3" Type="http://schemas.openxmlformats.org/officeDocument/2006/relationships/hyperlink" Target="https://symp.info/MM4M365-SelfAssessment" TargetMode="External"/><Relationship Id="rId7" Type="http://schemas.openxmlformats.org/officeDocument/2006/relationships/hyperlink" Target="https://symp.info/MM4M365Slides"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symp.info/MM4M365Videos" TargetMode="External"/><Relationship Id="rId5" Type="http://schemas.openxmlformats.org/officeDocument/2006/relationships/hyperlink" Target="https://symp.info/MM4M365Discussion" TargetMode="External"/><Relationship Id="rId4" Type="http://schemas.openxmlformats.org/officeDocument/2006/relationships/hyperlink" Target="https://symp.info/MM4M365Survey" TargetMode="External"/><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1.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comments" Target="../comments/comment1.xml"/><Relationship Id="rId5" Type="http://schemas.openxmlformats.org/officeDocument/2006/relationships/diagramLayout" Target="../diagrams/layout1.xml"/><Relationship Id="rId10" Type="http://schemas.openxmlformats.org/officeDocument/2006/relationships/hyperlink" Target="http://mmvideos.m365.ms/" TargetMode="External"/><Relationship Id="rId4" Type="http://schemas.openxmlformats.org/officeDocument/2006/relationships/diagramData" Target="../diagrams/data1.xml"/><Relationship Id="rId9" Type="http://schemas.openxmlformats.org/officeDocument/2006/relationships/hyperlink" Target="https://docs.microsoft.com/en-us/microsoft-365/community/microsoft365-maturity-model--run-worksho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aka.ms/sharing-is-caring" TargetMode="External"/><Relationship Id="rId7" Type="http://schemas.openxmlformats.org/officeDocument/2006/relationships/diagramColors" Target="../diagrams/colors2.xml"/><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diagramQuickStyle" Target="../diagrams/quickStyle2.xml"/><Relationship Id="rId11" Type="http://schemas.openxmlformats.org/officeDocument/2006/relationships/hyperlink" Target="https://docs.microsoft.com/en-us/microsoft-365/community/microsoft365-maturity-model--run-workshop" TargetMode="External"/><Relationship Id="rId5" Type="http://schemas.openxmlformats.org/officeDocument/2006/relationships/diagramLayout" Target="../diagrams/layout2.xml"/><Relationship Id="rId10" Type="http://schemas.openxmlformats.org/officeDocument/2006/relationships/hyperlink" Target="http://mmvideos.m365.ms/" TargetMode="External"/><Relationship Id="rId4" Type="http://schemas.openxmlformats.org/officeDocument/2006/relationships/diagramData" Target="../diagrams/data2.xml"/><Relationship Id="rId9" Type="http://schemas.openxmlformats.org/officeDocument/2006/relationships/hyperlink" Target="https://symp.info/MM4M365Worksho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aka.ms/sharing-is-caring" TargetMode="External"/><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hyperlink" Target="https://pnp.github.io/sharing-is-caring/"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2.gif"/><Relationship Id="rId4" Type="http://schemas.openxmlformats.org/officeDocument/2006/relationships/image" Target="../media/image41.sv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5137" y="2529109"/>
            <a:ext cx="8229599" cy="1828800"/>
          </a:xfrm>
        </p:spPr>
        <p:txBody>
          <a:bodyPr/>
          <a:lstStyle/>
          <a:p>
            <a:r>
              <a:rPr lang="en-US" sz="3600"/>
              <a:t>Maturity Model for Microsoft 365 </a:t>
            </a:r>
            <a:br>
              <a:rPr lang="en-US" sz="3600"/>
            </a:br>
            <a:r>
              <a:rPr lang="en-US" sz="3600"/>
              <a:t>Practitioners</a:t>
            </a:r>
          </a:p>
        </p:txBody>
      </p:sp>
      <p:sp>
        <p:nvSpPr>
          <p:cNvPr id="8" name="Text Placeholder 7"/>
          <p:cNvSpPr>
            <a:spLocks noGrp="1"/>
          </p:cNvSpPr>
          <p:nvPr>
            <p:ph type="body" sz="quarter" idx="12"/>
          </p:nvPr>
        </p:nvSpPr>
        <p:spPr>
          <a:xfrm>
            <a:off x="472032" y="4302120"/>
            <a:ext cx="8527440" cy="646929"/>
          </a:xfrm>
        </p:spPr>
        <p:txBody>
          <a:bodyPr vert="horz" wrap="square" lIns="0" tIns="109728" rIns="164592" bIns="109728" rtlCol="0" anchor="t">
            <a:noAutofit/>
          </a:bodyPr>
          <a:lstStyle/>
          <a:p>
            <a:pPr>
              <a:lnSpc>
                <a:spcPct val="100000"/>
              </a:lnSpc>
            </a:pPr>
            <a:r>
              <a:rPr lang="en-US"/>
              <a:t>October 2021</a:t>
            </a:r>
          </a:p>
        </p:txBody>
      </p:sp>
      <p:sp>
        <p:nvSpPr>
          <p:cNvPr id="5" name="TextBox 4">
            <a:extLst>
              <a:ext uri="{FF2B5EF4-FFF2-40B4-BE49-F238E27FC236}">
                <a16:creationId xmlns:a16="http://schemas.microsoft.com/office/drawing/2014/main" id="{7D0EEDC6-3E4A-4EFE-A08D-CE06F4DBEEBD}"/>
              </a:ext>
            </a:extLst>
          </p:cNvPr>
          <p:cNvSpPr txBox="1"/>
          <p:nvPr/>
        </p:nvSpPr>
        <p:spPr>
          <a:xfrm>
            <a:off x="393289" y="993058"/>
            <a:ext cx="7511845" cy="769441"/>
          </a:xfrm>
          <a:prstGeom prst="rect">
            <a:avLst/>
          </a:prstGeom>
          <a:noFill/>
        </p:spPr>
        <p:txBody>
          <a:bodyPr wrap="square">
            <a:spAutoFit/>
          </a:bodyPr>
          <a:lstStyle>
            <a:defPPr>
              <a:defRPr lang="en-US"/>
            </a:defPPr>
            <a:lvl1pPr>
              <a:defRPr sz="4400" b="1">
                <a:solidFill>
                  <a:schemeClr val="accent1"/>
                </a:solidFill>
                <a:latin typeface="Segoe UI Light"/>
                <a:cs typeface="Segoe UI Light"/>
              </a:defRPr>
            </a:lvl1pPr>
          </a:lstStyle>
          <a:p>
            <a:r>
              <a:rPr lang="en-US"/>
              <a:t>Collaboration Competency</a:t>
            </a:r>
          </a:p>
        </p:txBody>
      </p:sp>
      <p:sp>
        <p:nvSpPr>
          <p:cNvPr id="6" name="Text Placeholder 7">
            <a:extLst>
              <a:ext uri="{FF2B5EF4-FFF2-40B4-BE49-F238E27FC236}">
                <a16:creationId xmlns:a16="http://schemas.microsoft.com/office/drawing/2014/main" id="{80F685C6-5DC5-46C9-BF59-773A01BD9912}"/>
              </a:ext>
            </a:extLst>
          </p:cNvPr>
          <p:cNvSpPr txBox="1">
            <a:spLocks/>
          </p:cNvSpPr>
          <p:nvPr/>
        </p:nvSpPr>
        <p:spPr>
          <a:xfrm>
            <a:off x="465137" y="5018778"/>
            <a:ext cx="8527440" cy="646929"/>
          </a:xfrm>
          <a:prstGeom prst="rect">
            <a:avLst/>
          </a:prstGeom>
          <a:noFill/>
        </p:spPr>
        <p:txBody>
          <a:bodyPr vert="horz" wrap="square" lIns="0" tIns="109728" rIns="164592" bIns="109728" rtlCol="0" anchor="t">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b="1">
                <a:cs typeface="Segoe UI"/>
              </a:rPr>
              <a:t>⭐ Guest star ⭐</a:t>
            </a:r>
            <a:r>
              <a:rPr lang="en-US">
                <a:cs typeface="Segoe UI"/>
              </a:rPr>
              <a:t> </a:t>
            </a:r>
            <a:r>
              <a:rPr lang="en-US" b="1">
                <a:cs typeface="Segoe UI"/>
              </a:rPr>
              <a:t>Susan Hanley</a:t>
            </a:r>
            <a:r>
              <a:rPr lang="en-US">
                <a:cs typeface="Segoe UI"/>
              </a:rPr>
              <a:t>| @SusanHanley</a:t>
            </a:r>
            <a:endParaRPr lang="en-US">
              <a:highlight>
                <a:srgbClr val="FFFF00"/>
              </a:highlight>
              <a:cs typeface="Segoe UI"/>
            </a:endParaRPr>
          </a:p>
          <a:p>
            <a:pPr>
              <a:lnSpc>
                <a:spcPct val="100000"/>
              </a:lnSpc>
            </a:pPr>
            <a:r>
              <a:rPr lang="en-US"/>
              <a:t>Marc Anderson, Sympraxis Consulting | @sympmarc</a:t>
            </a:r>
            <a:endParaRPr lang="en-US">
              <a:cs typeface="Segoe UI"/>
            </a:endParaRPr>
          </a:p>
          <a:p>
            <a:pPr>
              <a:lnSpc>
                <a:spcPct val="100000"/>
              </a:lnSpc>
            </a:pPr>
            <a:r>
              <a:rPr lang="en-US"/>
              <a:t>Simon </a:t>
            </a:r>
            <a:r>
              <a:rPr lang="en-US" err="1"/>
              <a:t>Doy</a:t>
            </a:r>
            <a:r>
              <a:rPr lang="en-US"/>
              <a:t>, </a:t>
            </a:r>
            <a:r>
              <a:rPr lang="en-US" err="1"/>
              <a:t>iThink</a:t>
            </a:r>
            <a:r>
              <a:rPr lang="en-US"/>
              <a:t> 365 | @simondoy</a:t>
            </a:r>
            <a:endParaRPr lang="en-US">
              <a:cs typeface="Segoe UI"/>
            </a:endParaRPr>
          </a:p>
          <a:p>
            <a:pPr>
              <a:lnSpc>
                <a:spcPct val="100000"/>
              </a:lnSpc>
            </a:pPr>
            <a:r>
              <a:rPr lang="en-US"/>
              <a:t>Simon Hudson, Novia Consulting | @simonjhudson</a:t>
            </a:r>
          </a:p>
          <a:p>
            <a:pPr>
              <a:lnSpc>
                <a:spcPct val="100000"/>
              </a:lnSpc>
            </a:pPr>
            <a:r>
              <a:rPr lang="en-US">
                <a:cs typeface="Segoe UI"/>
              </a:rPr>
              <a:t>Sharon Weaver, Smarter Consulting | @sharoneweaver</a:t>
            </a:r>
          </a:p>
          <a:p>
            <a:pPr>
              <a:lnSpc>
                <a:spcPct val="100000"/>
              </a:lnSpc>
            </a:pPr>
            <a:endParaRPr lang="en-US" sz="1200">
              <a:cs typeface="Segoe UI"/>
            </a:endParaRPr>
          </a:p>
          <a:p>
            <a:pPr>
              <a:lnSpc>
                <a:spcPct val="100000"/>
              </a:lnSpc>
            </a:pPr>
            <a:r>
              <a:rPr lang="en-US" sz="1400" i="1">
                <a:cs typeface="Segoe UI"/>
              </a:rPr>
              <a:t>Initiative started by Sadie Van Buren as the SharePoint Maturity Model in 2010</a:t>
            </a:r>
          </a:p>
          <a:p>
            <a:endParaRPr lang="en-US"/>
          </a:p>
          <a:p>
            <a:endParaRPr lang="en-US"/>
          </a:p>
        </p:txBody>
      </p:sp>
    </p:spTree>
    <p:extLst>
      <p:ext uri="{BB962C8B-B14F-4D97-AF65-F5344CB8AC3E}">
        <p14:creationId xmlns:p14="http://schemas.microsoft.com/office/powerpoint/2010/main" val="2871632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158D00F-8127-4BEF-AA94-A75E7D49EB7B}"/>
              </a:ext>
            </a:extLst>
          </p:cNvPr>
          <p:cNvSpPr/>
          <p:nvPr/>
        </p:nvSpPr>
        <p:spPr bwMode="auto">
          <a:xfrm>
            <a:off x="6123710" y="2087416"/>
            <a:ext cx="6144054" cy="4738255"/>
          </a:xfrm>
          <a:prstGeom prst="rect">
            <a:avLst/>
          </a:prstGeom>
          <a:solidFill>
            <a:srgbClr val="EAF4F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0A5159A6-97DD-4B54-96ED-4154691B295F}"/>
              </a:ext>
            </a:extLst>
          </p:cNvPr>
          <p:cNvSpPr/>
          <p:nvPr/>
        </p:nvSpPr>
        <p:spPr bwMode="auto">
          <a:xfrm>
            <a:off x="357771" y="291144"/>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DISCUSSION</a:t>
            </a:r>
          </a:p>
        </p:txBody>
      </p:sp>
      <p:sp>
        <p:nvSpPr>
          <p:cNvPr id="8" name="TextBox 7">
            <a:extLst>
              <a:ext uri="{FF2B5EF4-FFF2-40B4-BE49-F238E27FC236}">
                <a16:creationId xmlns:a16="http://schemas.microsoft.com/office/drawing/2014/main" id="{C3FCD026-3DAE-4A55-B71E-B1AF385E8369}"/>
              </a:ext>
            </a:extLst>
          </p:cNvPr>
          <p:cNvSpPr txBox="1"/>
          <p:nvPr/>
        </p:nvSpPr>
        <p:spPr>
          <a:xfrm>
            <a:off x="251834" y="942894"/>
            <a:ext cx="6007210" cy="1957459"/>
          </a:xfrm>
          <a:prstGeom prst="rect">
            <a:avLst/>
          </a:prstGeom>
          <a:noFill/>
        </p:spPr>
        <p:txBody>
          <a:bodyPr wrap="square" lIns="182880" tIns="146304" rIns="182880" bIns="146304" rtlCol="0">
            <a:spAutoFit/>
          </a:bodyPr>
          <a:lstStyle/>
          <a:p>
            <a:pPr>
              <a:lnSpc>
                <a:spcPct val="90000"/>
              </a:lnSpc>
              <a:spcAft>
                <a:spcPts val="600"/>
              </a:spcAft>
            </a:pPr>
            <a:r>
              <a:rPr lang="en-GB" sz="6000">
                <a:latin typeface="Segoe UI Semibold" panose="020B0702040204020203" pitchFamily="34" charset="0"/>
                <a:cs typeface="Segoe UI Semibold" panose="020B0702040204020203" pitchFamily="34" charset="0"/>
              </a:rPr>
              <a:t>Collaboration Competency</a:t>
            </a:r>
          </a:p>
        </p:txBody>
      </p:sp>
      <p:grpSp>
        <p:nvGrpSpPr>
          <p:cNvPr id="2" name="Group 1">
            <a:extLst>
              <a:ext uri="{FF2B5EF4-FFF2-40B4-BE49-F238E27FC236}">
                <a16:creationId xmlns:a16="http://schemas.microsoft.com/office/drawing/2014/main" id="{4CB9B377-C7FA-44B5-8A59-8BC272687792}"/>
              </a:ext>
            </a:extLst>
          </p:cNvPr>
          <p:cNvGrpSpPr/>
          <p:nvPr/>
        </p:nvGrpSpPr>
        <p:grpSpPr>
          <a:xfrm>
            <a:off x="6259044" y="2248217"/>
            <a:ext cx="6036428" cy="4549746"/>
            <a:chOff x="1513421" y="-103263"/>
            <a:chExt cx="9345113" cy="7502441"/>
          </a:xfrm>
        </p:grpSpPr>
        <p:sp>
          <p:nvSpPr>
            <p:cNvPr id="7" name="Rectangle 6">
              <a:extLst>
                <a:ext uri="{FF2B5EF4-FFF2-40B4-BE49-F238E27FC236}">
                  <a16:creationId xmlns:a16="http://schemas.microsoft.com/office/drawing/2014/main" id="{DA8082E2-0930-41BE-BCE8-46099BAD5D05}"/>
                </a:ext>
              </a:extLst>
            </p:cNvPr>
            <p:cNvSpPr/>
            <p:nvPr/>
          </p:nvSpPr>
          <p:spPr bwMode="auto">
            <a:xfrm>
              <a:off x="5364392" y="-103263"/>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PROTOCOL</a:t>
              </a:r>
            </a:p>
          </p:txBody>
        </p:sp>
        <p:pic>
          <p:nvPicPr>
            <p:cNvPr id="9" name="Picture 8" descr="Graphical user interface, application&#10;&#10;Description automatically generated">
              <a:extLst>
                <a:ext uri="{FF2B5EF4-FFF2-40B4-BE49-F238E27FC236}">
                  <a16:creationId xmlns:a16="http://schemas.microsoft.com/office/drawing/2014/main" id="{E41052D0-D3AE-41DD-BA40-2005974D66E3}"/>
                </a:ext>
              </a:extLst>
            </p:cNvPr>
            <p:cNvPicPr>
              <a:picLocks noChangeAspect="1"/>
            </p:cNvPicPr>
            <p:nvPr/>
          </p:nvPicPr>
          <p:blipFill>
            <a:blip r:embed="rId3"/>
            <a:stretch>
              <a:fillRect/>
            </a:stretch>
          </p:blipFill>
          <p:spPr>
            <a:xfrm>
              <a:off x="1513421" y="2851492"/>
              <a:ext cx="9077124" cy="1769864"/>
            </a:xfrm>
            <a:prstGeom prst="rect">
              <a:avLst/>
            </a:prstGeom>
          </p:spPr>
        </p:pic>
        <p:cxnSp>
          <p:nvCxnSpPr>
            <p:cNvPr id="10" name="Straight Arrow Connector 9">
              <a:extLst>
                <a:ext uri="{FF2B5EF4-FFF2-40B4-BE49-F238E27FC236}">
                  <a16:creationId xmlns:a16="http://schemas.microsoft.com/office/drawing/2014/main" id="{8F20A481-4BEF-49B7-A990-24C768382437}"/>
                </a:ext>
              </a:extLst>
            </p:cNvPr>
            <p:cNvCxnSpPr/>
            <p:nvPr/>
          </p:nvCxnSpPr>
          <p:spPr>
            <a:xfrm>
              <a:off x="5379523" y="1911931"/>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C70140-943A-46A0-89D4-714769AC39DF}"/>
                </a:ext>
              </a:extLst>
            </p:cNvPr>
            <p:cNvSpPr txBox="1"/>
            <p:nvPr/>
          </p:nvSpPr>
          <p:spPr>
            <a:xfrm>
              <a:off x="7360431" y="463330"/>
              <a:ext cx="3498103" cy="87347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Come off mute and share your thoughts</a:t>
              </a:r>
            </a:p>
          </p:txBody>
        </p:sp>
        <p:cxnSp>
          <p:nvCxnSpPr>
            <p:cNvPr id="12" name="Straight Arrow Connector 11">
              <a:extLst>
                <a:ext uri="{FF2B5EF4-FFF2-40B4-BE49-F238E27FC236}">
                  <a16:creationId xmlns:a16="http://schemas.microsoft.com/office/drawing/2014/main" id="{1E5A1844-A493-4EC3-BB4A-5225995B7105}"/>
                </a:ext>
              </a:extLst>
            </p:cNvPr>
            <p:cNvCxnSpPr/>
            <p:nvPr/>
          </p:nvCxnSpPr>
          <p:spPr>
            <a:xfrm>
              <a:off x="4522521"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D38BD4A-2F60-4652-8D75-9F6A17AA3348}"/>
                </a:ext>
              </a:extLst>
            </p:cNvPr>
            <p:cNvCxnSpPr>
              <a:cxnSpLocks/>
              <a:stCxn id="18" idx="0"/>
            </p:cNvCxnSpPr>
            <p:nvPr/>
          </p:nvCxnSpPr>
          <p:spPr>
            <a:xfrm flipV="1">
              <a:off x="5379523" y="4748153"/>
              <a:ext cx="0" cy="999394"/>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4DB961-BB5B-424A-BC78-65FE2DEEED19}"/>
                </a:ext>
              </a:extLst>
            </p:cNvPr>
            <p:cNvCxnSpPr>
              <a:cxnSpLocks/>
            </p:cNvCxnSpPr>
            <p:nvPr/>
          </p:nvCxnSpPr>
          <p:spPr>
            <a:xfrm flipV="1">
              <a:off x="8249393" y="4081157"/>
              <a:ext cx="0" cy="666997"/>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1FF96B-9108-457A-9AE1-902EDE65BE66}"/>
                </a:ext>
              </a:extLst>
            </p:cNvPr>
            <p:cNvCxnSpPr/>
            <p:nvPr/>
          </p:nvCxnSpPr>
          <p:spPr>
            <a:xfrm>
              <a:off x="9130146" y="1911930"/>
              <a:ext cx="0" cy="783771"/>
            </a:xfrm>
            <a:prstGeom prst="straightConnector1">
              <a:avLst/>
            </a:prstGeom>
            <a:ln w="57150">
              <a:solidFill>
                <a:srgbClr val="1973B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65EFC51-8990-4B5A-8C77-3D01D6DF1E91}"/>
                </a:ext>
              </a:extLst>
            </p:cNvPr>
            <p:cNvSpPr txBox="1"/>
            <p:nvPr/>
          </p:nvSpPr>
          <p:spPr>
            <a:xfrm>
              <a:off x="2376331" y="445097"/>
              <a:ext cx="5030206" cy="165163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Visually emote and support</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Share reactions while others are speaking</a:t>
              </a:r>
            </a:p>
          </p:txBody>
        </p:sp>
        <p:sp>
          <p:nvSpPr>
            <p:cNvPr id="17" name="TextBox 16">
              <a:extLst>
                <a:ext uri="{FF2B5EF4-FFF2-40B4-BE49-F238E27FC236}">
                  <a16:creationId xmlns:a16="http://schemas.microsoft.com/office/drawing/2014/main" id="{AC48ABDB-98DB-41A3-9A87-710C065D3F14}"/>
                </a:ext>
              </a:extLst>
            </p:cNvPr>
            <p:cNvSpPr txBox="1"/>
            <p:nvPr/>
          </p:nvSpPr>
          <p:spPr>
            <a:xfrm>
              <a:off x="6268485" y="4707988"/>
              <a:ext cx="3961818" cy="1256994"/>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Share your camera</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(don’t be shy)</a:t>
              </a:r>
            </a:p>
          </p:txBody>
        </p:sp>
        <p:sp>
          <p:nvSpPr>
            <p:cNvPr id="18" name="TextBox 17">
              <a:extLst>
                <a:ext uri="{FF2B5EF4-FFF2-40B4-BE49-F238E27FC236}">
                  <a16:creationId xmlns:a16="http://schemas.microsoft.com/office/drawing/2014/main" id="{11497E3B-6B9E-470D-B35C-9FBA0E240742}"/>
                </a:ext>
              </a:extLst>
            </p:cNvPr>
            <p:cNvSpPr txBox="1"/>
            <p:nvPr/>
          </p:nvSpPr>
          <p:spPr>
            <a:xfrm>
              <a:off x="2848197" y="5747547"/>
              <a:ext cx="5062652" cy="1651631"/>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Raise your hand to say your piece </a:t>
              </a:r>
              <a:br>
                <a:rPr lang="en-US">
                  <a:gradFill>
                    <a:gsLst>
                      <a:gs pos="2917">
                        <a:schemeClr val="tx1"/>
                      </a:gs>
                      <a:gs pos="30000">
                        <a:schemeClr val="tx1"/>
                      </a:gs>
                    </a:gsLst>
                    <a:lin ang="5400000" scaled="0"/>
                  </a:gradFill>
                </a:rPr>
              </a:br>
              <a:r>
                <a:rPr lang="en-US">
                  <a:gradFill>
                    <a:gsLst>
                      <a:gs pos="2917">
                        <a:schemeClr val="tx1"/>
                      </a:gs>
                      <a:gs pos="30000">
                        <a:schemeClr val="tx1"/>
                      </a:gs>
                    </a:gsLst>
                    <a:lin ang="5400000" scaled="0"/>
                  </a:gradFill>
                </a:rPr>
                <a:t>(and put it down again!)</a:t>
              </a:r>
            </a:p>
          </p:txBody>
        </p:sp>
      </p:grpSp>
    </p:spTree>
    <p:extLst>
      <p:ext uri="{BB962C8B-B14F-4D97-AF65-F5344CB8AC3E}">
        <p14:creationId xmlns:p14="http://schemas.microsoft.com/office/powerpoint/2010/main" val="58785945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Conversation and Collaboration Modes</a:t>
            </a:r>
          </a:p>
        </p:txBody>
      </p:sp>
      <p:sp>
        <p:nvSpPr>
          <p:cNvPr id="2" name="Rectangle 1">
            <a:extLst>
              <a:ext uri="{FF2B5EF4-FFF2-40B4-BE49-F238E27FC236}">
                <a16:creationId xmlns:a16="http://schemas.microsoft.com/office/drawing/2014/main" id="{8964588B-9E89-42E8-BBA9-8E96A4BC6705}"/>
              </a:ext>
            </a:extLst>
          </p:cNvPr>
          <p:cNvSpPr/>
          <p:nvPr/>
        </p:nvSpPr>
        <p:spPr bwMode="auto">
          <a:xfrm>
            <a:off x="227828" y="1301163"/>
            <a:ext cx="4275229" cy="54863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Type</a:t>
            </a:r>
          </a:p>
        </p:txBody>
      </p:sp>
      <p:sp>
        <p:nvSpPr>
          <p:cNvPr id="5" name="Rectangle 4">
            <a:extLst>
              <a:ext uri="{FF2B5EF4-FFF2-40B4-BE49-F238E27FC236}">
                <a16:creationId xmlns:a16="http://schemas.microsoft.com/office/drawing/2014/main" id="{F79340EA-ADF6-4EBF-AAA0-6AC4A65B4B14}"/>
              </a:ext>
            </a:extLst>
          </p:cNvPr>
          <p:cNvSpPr/>
          <p:nvPr/>
        </p:nvSpPr>
        <p:spPr bwMode="auto">
          <a:xfrm>
            <a:off x="4561084" y="1301163"/>
            <a:ext cx="5177537" cy="54863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Example</a:t>
            </a:r>
          </a:p>
        </p:txBody>
      </p:sp>
      <p:sp>
        <p:nvSpPr>
          <p:cNvPr id="6" name="Rectangle 5">
            <a:extLst>
              <a:ext uri="{FF2B5EF4-FFF2-40B4-BE49-F238E27FC236}">
                <a16:creationId xmlns:a16="http://schemas.microsoft.com/office/drawing/2014/main" id="{47EFBFAD-D224-4D24-95CB-ADD5326D6FA4}"/>
              </a:ext>
            </a:extLst>
          </p:cNvPr>
          <p:cNvSpPr/>
          <p:nvPr/>
        </p:nvSpPr>
        <p:spPr bwMode="auto">
          <a:xfrm>
            <a:off x="9828987" y="1301163"/>
            <a:ext cx="2377414" cy="54863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Try this …</a:t>
            </a:r>
          </a:p>
        </p:txBody>
      </p:sp>
      <p:sp>
        <p:nvSpPr>
          <p:cNvPr id="9" name="Rectangle 8">
            <a:extLst>
              <a:ext uri="{FF2B5EF4-FFF2-40B4-BE49-F238E27FC236}">
                <a16:creationId xmlns:a16="http://schemas.microsoft.com/office/drawing/2014/main" id="{14760183-E226-4B84-9D8F-BFBB0F626213}"/>
              </a:ext>
            </a:extLst>
          </p:cNvPr>
          <p:cNvSpPr/>
          <p:nvPr/>
        </p:nvSpPr>
        <p:spPr>
          <a:xfrm>
            <a:off x="172480" y="1949514"/>
            <a:ext cx="4372415"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Quick, transitive, low importance</a:t>
            </a:r>
          </a:p>
        </p:txBody>
      </p:sp>
      <p:sp>
        <p:nvSpPr>
          <p:cNvPr id="10" name="Rectangle 9">
            <a:extLst>
              <a:ext uri="{FF2B5EF4-FFF2-40B4-BE49-F238E27FC236}">
                <a16:creationId xmlns:a16="http://schemas.microsoft.com/office/drawing/2014/main" id="{54855329-579B-47DD-870C-8AD310B95780}"/>
              </a:ext>
            </a:extLst>
          </p:cNvPr>
          <p:cNvSpPr/>
          <p:nvPr/>
        </p:nvSpPr>
        <p:spPr>
          <a:xfrm>
            <a:off x="4561084" y="1949514"/>
            <a:ext cx="3626634"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“Want to grab a sandwich?</a:t>
            </a:r>
          </a:p>
        </p:txBody>
      </p:sp>
      <p:sp>
        <p:nvSpPr>
          <p:cNvPr id="12" name="Rectangle 11">
            <a:extLst>
              <a:ext uri="{FF2B5EF4-FFF2-40B4-BE49-F238E27FC236}">
                <a16:creationId xmlns:a16="http://schemas.microsoft.com/office/drawing/2014/main" id="{EB11930B-0512-4AD6-93AE-3F795216053C}"/>
              </a:ext>
            </a:extLst>
          </p:cNvPr>
          <p:cNvSpPr/>
          <p:nvPr/>
        </p:nvSpPr>
        <p:spPr>
          <a:xfrm>
            <a:off x="172480" y="2654597"/>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Making decisions, group think</a:t>
            </a:r>
          </a:p>
        </p:txBody>
      </p:sp>
      <p:sp>
        <p:nvSpPr>
          <p:cNvPr id="13" name="Rectangle 12">
            <a:extLst>
              <a:ext uri="{FF2B5EF4-FFF2-40B4-BE49-F238E27FC236}">
                <a16:creationId xmlns:a16="http://schemas.microsoft.com/office/drawing/2014/main" id="{03ED59BF-FB89-4C1E-9943-BAEBD64643A7}"/>
              </a:ext>
            </a:extLst>
          </p:cNvPr>
          <p:cNvSpPr/>
          <p:nvPr/>
        </p:nvSpPr>
        <p:spPr>
          <a:xfrm>
            <a:off x="4561084" y="2479811"/>
            <a:ext cx="5177537"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"Which sandwich shop should we order from for the department from now on?"</a:t>
            </a:r>
          </a:p>
        </p:txBody>
      </p:sp>
      <p:pic>
        <p:nvPicPr>
          <p:cNvPr id="14" name="Picture 13">
            <a:extLst>
              <a:ext uri="{FF2B5EF4-FFF2-40B4-BE49-F238E27FC236}">
                <a16:creationId xmlns:a16="http://schemas.microsoft.com/office/drawing/2014/main" id="{DE894490-D444-4C65-AADA-4C5FA4A968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55441" y="2846803"/>
            <a:ext cx="466344" cy="466344"/>
          </a:xfrm>
          <a:prstGeom prst="rect">
            <a:avLst/>
          </a:prstGeom>
        </p:spPr>
      </p:pic>
      <p:pic>
        <p:nvPicPr>
          <p:cNvPr id="2050" name="Picture 2" descr="Image result for outlook icon">
            <a:extLst>
              <a:ext uri="{FF2B5EF4-FFF2-40B4-BE49-F238E27FC236}">
                <a16:creationId xmlns:a16="http://schemas.microsoft.com/office/drawing/2014/main" id="{80E52874-ECBF-4048-ACC5-8619B81BE58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781093" y="3680140"/>
            <a:ext cx="466344" cy="4663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9F0C3EF-909F-4CD7-A82A-6B4A9242A66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46206" y="2846803"/>
            <a:ext cx="466344" cy="466344"/>
          </a:xfrm>
          <a:prstGeom prst="rect">
            <a:avLst/>
          </a:prstGeom>
        </p:spPr>
      </p:pic>
      <p:sp>
        <p:nvSpPr>
          <p:cNvPr id="17" name="Rectangle 16">
            <a:extLst>
              <a:ext uri="{FF2B5EF4-FFF2-40B4-BE49-F238E27FC236}">
                <a16:creationId xmlns:a16="http://schemas.microsoft.com/office/drawing/2014/main" id="{386B86D4-AAF2-4AED-8C9C-A5105D1FBDAE}"/>
              </a:ext>
            </a:extLst>
          </p:cNvPr>
          <p:cNvSpPr/>
          <p:nvPr/>
        </p:nvSpPr>
        <p:spPr>
          <a:xfrm>
            <a:off x="172480" y="3682480"/>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External, formal</a:t>
            </a:r>
          </a:p>
        </p:txBody>
      </p:sp>
      <p:sp>
        <p:nvSpPr>
          <p:cNvPr id="18" name="Rectangle 17">
            <a:extLst>
              <a:ext uri="{FF2B5EF4-FFF2-40B4-BE49-F238E27FC236}">
                <a16:creationId xmlns:a16="http://schemas.microsoft.com/office/drawing/2014/main" id="{1CADD7D5-BEEB-4934-8DF6-54D6C2D33555}"/>
              </a:ext>
            </a:extLst>
          </p:cNvPr>
          <p:cNvSpPr/>
          <p:nvPr/>
        </p:nvSpPr>
        <p:spPr>
          <a:xfrm>
            <a:off x="4561084" y="3682480"/>
            <a:ext cx="5808233"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“We’d like to work on a sandwich with you.”</a:t>
            </a:r>
          </a:p>
        </p:txBody>
      </p:sp>
      <p:sp>
        <p:nvSpPr>
          <p:cNvPr id="20" name="Rectangle 19">
            <a:extLst>
              <a:ext uri="{FF2B5EF4-FFF2-40B4-BE49-F238E27FC236}">
                <a16:creationId xmlns:a16="http://schemas.microsoft.com/office/drawing/2014/main" id="{F0BFB82A-81F2-4BB6-BD73-147341BA5C04}"/>
              </a:ext>
            </a:extLst>
          </p:cNvPr>
          <p:cNvSpPr/>
          <p:nvPr/>
        </p:nvSpPr>
        <p:spPr>
          <a:xfrm>
            <a:off x="172480" y="6319002"/>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Personal, confidential</a:t>
            </a:r>
          </a:p>
        </p:txBody>
      </p:sp>
      <p:sp>
        <p:nvSpPr>
          <p:cNvPr id="21" name="Rectangle 20">
            <a:extLst>
              <a:ext uri="{FF2B5EF4-FFF2-40B4-BE49-F238E27FC236}">
                <a16:creationId xmlns:a16="http://schemas.microsoft.com/office/drawing/2014/main" id="{FBF179F6-3966-4CDD-8475-F849FC2F8754}"/>
              </a:ext>
            </a:extLst>
          </p:cNvPr>
          <p:cNvSpPr/>
          <p:nvPr/>
        </p:nvSpPr>
        <p:spPr>
          <a:xfrm>
            <a:off x="4561084" y="6319002"/>
            <a:ext cx="517753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“We’re firing the sandwich guy – YOU!”</a:t>
            </a:r>
          </a:p>
        </p:txBody>
      </p:sp>
      <p:pic>
        <p:nvPicPr>
          <p:cNvPr id="22" name="Picture 21">
            <a:extLst>
              <a:ext uri="{FF2B5EF4-FFF2-40B4-BE49-F238E27FC236}">
                <a16:creationId xmlns:a16="http://schemas.microsoft.com/office/drawing/2014/main" id="{7F942A5D-77EB-4CC4-8882-06E738B98161}"/>
              </a:ext>
            </a:extLst>
          </p:cNvPr>
          <p:cNvPicPr>
            <a:picLocks noChangeAspect="1"/>
          </p:cNvPicPr>
          <p:nvPr/>
        </p:nvPicPr>
        <p:blipFill>
          <a:blip r:embed="rId6"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832904" y="6316662"/>
            <a:ext cx="466344" cy="466344"/>
          </a:xfrm>
          <a:prstGeom prst="rect">
            <a:avLst/>
          </a:prstGeom>
        </p:spPr>
      </p:pic>
      <p:sp>
        <p:nvSpPr>
          <p:cNvPr id="24" name="Rectangle 23">
            <a:extLst>
              <a:ext uri="{FF2B5EF4-FFF2-40B4-BE49-F238E27FC236}">
                <a16:creationId xmlns:a16="http://schemas.microsoft.com/office/drawing/2014/main" id="{8413CCFA-8682-4AE1-A010-CC6DF687822A}"/>
              </a:ext>
            </a:extLst>
          </p:cNvPr>
          <p:cNvSpPr/>
          <p:nvPr/>
        </p:nvSpPr>
        <p:spPr>
          <a:xfrm>
            <a:off x="172480" y="4259262"/>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Seeking help, crowdsourcing</a:t>
            </a:r>
          </a:p>
        </p:txBody>
      </p:sp>
      <p:sp>
        <p:nvSpPr>
          <p:cNvPr id="25" name="Rectangle 24">
            <a:extLst>
              <a:ext uri="{FF2B5EF4-FFF2-40B4-BE49-F238E27FC236}">
                <a16:creationId xmlns:a16="http://schemas.microsoft.com/office/drawing/2014/main" id="{539DF80F-49BC-4079-A43E-927C202C37FE}"/>
              </a:ext>
            </a:extLst>
          </p:cNvPr>
          <p:cNvSpPr/>
          <p:nvPr/>
        </p:nvSpPr>
        <p:spPr>
          <a:xfrm>
            <a:off x="4561084" y="4259262"/>
            <a:ext cx="517753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“Who knows about sandwiches?”</a:t>
            </a:r>
          </a:p>
        </p:txBody>
      </p:sp>
      <p:pic>
        <p:nvPicPr>
          <p:cNvPr id="26" name="Picture 25">
            <a:extLst>
              <a:ext uri="{FF2B5EF4-FFF2-40B4-BE49-F238E27FC236}">
                <a16:creationId xmlns:a16="http://schemas.microsoft.com/office/drawing/2014/main" id="{B1B1785F-DC75-4DAC-B111-2FFEFBF71F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81093" y="4280104"/>
            <a:ext cx="466344" cy="466344"/>
          </a:xfrm>
          <a:prstGeom prst="rect">
            <a:avLst/>
          </a:prstGeom>
        </p:spPr>
      </p:pic>
      <p:sp>
        <p:nvSpPr>
          <p:cNvPr id="27" name="Rectangle 26">
            <a:extLst>
              <a:ext uri="{FF2B5EF4-FFF2-40B4-BE49-F238E27FC236}">
                <a16:creationId xmlns:a16="http://schemas.microsoft.com/office/drawing/2014/main" id="{3D483119-6528-4D43-B4B4-4876335C006E}"/>
              </a:ext>
            </a:extLst>
          </p:cNvPr>
          <p:cNvSpPr/>
          <p:nvPr/>
        </p:nvSpPr>
        <p:spPr>
          <a:xfrm>
            <a:off x="172480" y="5691953"/>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Informational, inspirational</a:t>
            </a:r>
          </a:p>
        </p:txBody>
      </p:sp>
      <p:sp>
        <p:nvSpPr>
          <p:cNvPr id="28" name="Rectangle 27">
            <a:extLst>
              <a:ext uri="{FF2B5EF4-FFF2-40B4-BE49-F238E27FC236}">
                <a16:creationId xmlns:a16="http://schemas.microsoft.com/office/drawing/2014/main" id="{75866877-FE7E-40F5-9240-02A4820CF0F7}"/>
              </a:ext>
            </a:extLst>
          </p:cNvPr>
          <p:cNvSpPr/>
          <p:nvPr/>
        </p:nvSpPr>
        <p:spPr>
          <a:xfrm>
            <a:off x="4561084" y="5691953"/>
            <a:ext cx="5609068"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“We see that sandwiches are trending up.”</a:t>
            </a:r>
          </a:p>
        </p:txBody>
      </p:sp>
      <p:pic>
        <p:nvPicPr>
          <p:cNvPr id="29" name="Picture 28">
            <a:extLst>
              <a:ext uri="{FF2B5EF4-FFF2-40B4-BE49-F238E27FC236}">
                <a16:creationId xmlns:a16="http://schemas.microsoft.com/office/drawing/2014/main" id="{AD1E3D97-78B6-4439-B2D1-794AD63CDC3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222269" y="5691953"/>
            <a:ext cx="466344" cy="466344"/>
          </a:xfrm>
          <a:prstGeom prst="rect">
            <a:avLst/>
          </a:prstGeom>
        </p:spPr>
      </p:pic>
      <p:pic>
        <p:nvPicPr>
          <p:cNvPr id="30" name="Picture 29">
            <a:extLst>
              <a:ext uri="{FF2B5EF4-FFF2-40B4-BE49-F238E27FC236}">
                <a16:creationId xmlns:a16="http://schemas.microsoft.com/office/drawing/2014/main" id="{8B094760-405C-4608-8369-BB2A046815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99336" y="5697918"/>
            <a:ext cx="466344" cy="466344"/>
          </a:xfrm>
          <a:prstGeom prst="rect">
            <a:avLst/>
          </a:prstGeom>
        </p:spPr>
      </p:pic>
      <p:pic>
        <p:nvPicPr>
          <p:cNvPr id="31" name="Picture 30">
            <a:extLst>
              <a:ext uri="{FF2B5EF4-FFF2-40B4-BE49-F238E27FC236}">
                <a16:creationId xmlns:a16="http://schemas.microsoft.com/office/drawing/2014/main" id="{A770EC1A-0A8C-4D66-9150-42A80D5BFE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21111" y="5697918"/>
            <a:ext cx="466344" cy="466344"/>
          </a:xfrm>
          <a:prstGeom prst="rect">
            <a:avLst/>
          </a:prstGeom>
        </p:spPr>
      </p:pic>
      <p:sp>
        <p:nvSpPr>
          <p:cNvPr id="32" name="Rectangle 31">
            <a:extLst>
              <a:ext uri="{FF2B5EF4-FFF2-40B4-BE49-F238E27FC236}">
                <a16:creationId xmlns:a16="http://schemas.microsoft.com/office/drawing/2014/main" id="{FA4ED7B9-13FE-478D-9188-6F243C4958E5}"/>
              </a:ext>
            </a:extLst>
          </p:cNvPr>
          <p:cNvSpPr/>
          <p:nvPr/>
        </p:nvSpPr>
        <p:spPr>
          <a:xfrm>
            <a:off x="172480" y="4885038"/>
            <a:ext cx="4228417"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Light"/>
                <a:ea typeface="+mn-ea"/>
                <a:cs typeface="+mn-cs"/>
              </a:rPr>
              <a:t>Strategic</a:t>
            </a:r>
          </a:p>
        </p:txBody>
      </p:sp>
      <p:sp>
        <p:nvSpPr>
          <p:cNvPr id="33" name="Rectangle 32">
            <a:extLst>
              <a:ext uri="{FF2B5EF4-FFF2-40B4-BE49-F238E27FC236}">
                <a16:creationId xmlns:a16="http://schemas.microsoft.com/office/drawing/2014/main" id="{3BAF9BDD-B558-47A3-A15F-6186DAB6FD19}"/>
              </a:ext>
            </a:extLst>
          </p:cNvPr>
          <p:cNvSpPr/>
          <p:nvPr/>
        </p:nvSpPr>
        <p:spPr>
          <a:xfrm>
            <a:off x="4561084" y="4799865"/>
            <a:ext cx="5609068"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mn-cs"/>
              </a:rPr>
              <a:t>“NDA: We’re planning to start a sandwiches division.”</a:t>
            </a:r>
          </a:p>
        </p:txBody>
      </p:sp>
      <p:pic>
        <p:nvPicPr>
          <p:cNvPr id="34" name="Picture 2" descr="Image result for outlook icon">
            <a:extLst>
              <a:ext uri="{FF2B5EF4-FFF2-40B4-BE49-F238E27FC236}">
                <a16:creationId xmlns:a16="http://schemas.microsoft.com/office/drawing/2014/main" id="{AF768166-5642-45CC-ABC6-82358A52B06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475311" y="4935447"/>
            <a:ext cx="466344" cy="4663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3123F49B-6C84-4F94-974A-F545C3D7C8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66076" y="4935447"/>
            <a:ext cx="466344" cy="466344"/>
          </a:xfrm>
          <a:prstGeom prst="rect">
            <a:avLst/>
          </a:prstGeom>
        </p:spPr>
      </p:pic>
      <p:pic>
        <p:nvPicPr>
          <p:cNvPr id="36" name="Picture 35">
            <a:extLst>
              <a:ext uri="{FF2B5EF4-FFF2-40B4-BE49-F238E27FC236}">
                <a16:creationId xmlns:a16="http://schemas.microsoft.com/office/drawing/2014/main" id="{A6CE4A4C-9774-43E3-9B16-456AB93350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92522" y="1976683"/>
            <a:ext cx="466344" cy="466344"/>
          </a:xfrm>
          <a:prstGeom prst="rect">
            <a:avLst/>
          </a:prstGeom>
        </p:spPr>
      </p:pic>
    </p:spTree>
    <p:extLst>
      <p:ext uri="{BB962C8B-B14F-4D97-AF65-F5344CB8AC3E}">
        <p14:creationId xmlns:p14="http://schemas.microsoft.com/office/powerpoint/2010/main" val="332013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fade">
                                      <p:cBhvr>
                                        <p:cTn id="46" dur="500"/>
                                        <p:tgtEl>
                                          <p:spTgt spid="20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500"/>
                                        <p:tgtEl>
                                          <p:spTgt spid="2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7" grpId="0"/>
      <p:bldP spid="18" grpId="0"/>
      <p:bldP spid="20" grpId="0"/>
      <p:bldP spid="21" grpId="0"/>
      <p:bldP spid="24" grpId="0"/>
      <p:bldP spid="25" grpId="0"/>
      <p:bldP spid="27" grpId="0"/>
      <p:bldP spid="28"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BFBD-D191-40A9-B335-3DC4079DE44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22E38323-6A41-4B8D-BF16-AD00C9E38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8" y="0"/>
            <a:ext cx="12217400"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9791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49382-67EA-48B6-A7A9-EFA703413E07}"/>
              </a:ext>
            </a:extLst>
          </p:cNvPr>
          <p:cNvSpPr>
            <a:spLocks noGrp="1"/>
          </p:cNvSpPr>
          <p:nvPr>
            <p:ph type="title"/>
          </p:nvPr>
        </p:nvSpPr>
        <p:spPr/>
        <p:txBody>
          <a:bodyPr/>
          <a:lstStyle/>
          <a:p>
            <a:r>
              <a:rPr lang="en-US"/>
              <a:t>Some </a:t>
            </a:r>
            <a:r>
              <a:rPr lang="en-GB"/>
              <a:t>thoughts </a:t>
            </a:r>
            <a:endParaRPr lang="en-US"/>
          </a:p>
        </p:txBody>
      </p:sp>
      <p:sp>
        <p:nvSpPr>
          <p:cNvPr id="6" name="Content Placeholder 5">
            <a:extLst>
              <a:ext uri="{FF2B5EF4-FFF2-40B4-BE49-F238E27FC236}">
                <a16:creationId xmlns:a16="http://schemas.microsoft.com/office/drawing/2014/main" id="{D163C38B-C21A-4D8A-83B6-A81490133A6D}"/>
              </a:ext>
            </a:extLst>
          </p:cNvPr>
          <p:cNvSpPr>
            <a:spLocks noGrp="1"/>
          </p:cNvSpPr>
          <p:nvPr>
            <p:ph idx="1"/>
          </p:nvPr>
        </p:nvSpPr>
        <p:spPr/>
        <p:txBody>
          <a:bodyPr numCol="2">
            <a:normAutofit/>
          </a:bodyPr>
          <a:lstStyle/>
          <a:p>
            <a:r>
              <a:rPr lang="en-US" sz="1400"/>
              <a:t>What are the outcomes we want?</a:t>
            </a:r>
          </a:p>
          <a:p>
            <a:r>
              <a:rPr lang="en-US" sz="1400"/>
              <a:t>How are we doing against those outcomes today?</a:t>
            </a:r>
          </a:p>
          <a:p>
            <a:r>
              <a:rPr lang="en-US" sz="1400"/>
              <a:t>What techniques can we use to improve our outcomes?</a:t>
            </a:r>
          </a:p>
          <a:p>
            <a:endParaRPr lang="en-US" sz="1400"/>
          </a:p>
          <a:p>
            <a:r>
              <a:rPr lang="en-US" sz="1400"/>
              <a:t>What are the benefits of being at this level? What outcomes do we get by being at this level?</a:t>
            </a:r>
          </a:p>
          <a:p>
            <a:endParaRPr lang="en-US" sz="1400"/>
          </a:p>
          <a:p>
            <a:r>
              <a:rPr lang="en-US" sz="1400"/>
              <a:t>Anecdote: leaders in Europe refused to reply to email with attachments</a:t>
            </a:r>
          </a:p>
          <a:p>
            <a:r>
              <a:rPr lang="en-US" sz="1400"/>
              <a:t>Execs need to demonstrate and reinforce the behaviors they have asked the org to use</a:t>
            </a:r>
          </a:p>
          <a:p>
            <a:r>
              <a:rPr lang="en-US" sz="1400"/>
              <a:t>Top down / bottom up – T shaped managers; highly respected thought leaders</a:t>
            </a:r>
          </a:p>
          <a:p>
            <a:endParaRPr lang="en-US" sz="1400"/>
          </a:p>
          <a:p>
            <a:r>
              <a:rPr lang="en-US" sz="1400"/>
              <a:t>Culture and processes </a:t>
            </a:r>
          </a:p>
          <a:p>
            <a:r>
              <a:rPr lang="en-US" sz="1400"/>
              <a:t>Recognize and reward people for innovation and reuse</a:t>
            </a:r>
          </a:p>
          <a:p>
            <a:r>
              <a:rPr lang="en-US" sz="1400"/>
              <a:t>Build in time to find instances of doing this before up front and capture learnings at the end</a:t>
            </a:r>
          </a:p>
          <a:p>
            <a:r>
              <a:rPr lang="en-US" sz="1400"/>
              <a:t>“We don’t have time for…”</a:t>
            </a:r>
          </a:p>
          <a:p>
            <a:endParaRPr lang="en-US" sz="1400"/>
          </a:p>
          <a:p>
            <a:r>
              <a:rPr lang="en-US" sz="1400"/>
              <a:t>Real time collaboration vs long term KM</a:t>
            </a:r>
          </a:p>
          <a:p>
            <a:endParaRPr lang="en-US" sz="1400"/>
          </a:p>
          <a:p>
            <a:r>
              <a:rPr lang="en-US" sz="1400"/>
              <a:t>Collaboration is people</a:t>
            </a:r>
          </a:p>
          <a:p>
            <a:endParaRPr lang="en-US" sz="1400"/>
          </a:p>
          <a:p>
            <a:r>
              <a:rPr lang="en-US" sz="1400"/>
              <a:t>Good communication is part of collaboration</a:t>
            </a:r>
          </a:p>
          <a:p>
            <a:r>
              <a:rPr lang="en-US" sz="1400"/>
              <a:t>Email standards</a:t>
            </a:r>
          </a:p>
          <a:p>
            <a:endParaRPr lang="en-US" sz="1400"/>
          </a:p>
          <a:p>
            <a:r>
              <a:rPr lang="en-US" sz="1400"/>
              <a:t>Content organization DURING teamwork can lead to capture of the right artifacts at teamwork end</a:t>
            </a:r>
          </a:p>
          <a:p>
            <a:endParaRPr lang="en-US" sz="1400"/>
          </a:p>
          <a:p>
            <a:r>
              <a:rPr lang="en-US" sz="1400"/>
              <a:t>Viva Topics – not perfect, need manual curation</a:t>
            </a:r>
          </a:p>
        </p:txBody>
      </p:sp>
    </p:spTree>
    <p:extLst>
      <p:ext uri="{BB962C8B-B14F-4D97-AF65-F5344CB8AC3E}">
        <p14:creationId xmlns:p14="http://schemas.microsoft.com/office/powerpoint/2010/main" val="33804212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49382-67EA-48B6-A7A9-EFA703413E07}"/>
              </a:ext>
            </a:extLst>
          </p:cNvPr>
          <p:cNvSpPr>
            <a:spLocks noGrp="1"/>
          </p:cNvSpPr>
          <p:nvPr>
            <p:ph type="title"/>
          </p:nvPr>
        </p:nvSpPr>
        <p:spPr/>
        <p:txBody>
          <a:bodyPr/>
          <a:lstStyle/>
          <a:p>
            <a:r>
              <a:rPr lang="en-US"/>
              <a:t>Viva</a:t>
            </a:r>
          </a:p>
        </p:txBody>
      </p:sp>
      <p:sp>
        <p:nvSpPr>
          <p:cNvPr id="6" name="Content Placeholder 5">
            <a:extLst>
              <a:ext uri="{FF2B5EF4-FFF2-40B4-BE49-F238E27FC236}">
                <a16:creationId xmlns:a16="http://schemas.microsoft.com/office/drawing/2014/main" id="{D163C38B-C21A-4D8A-83B6-A81490133A6D}"/>
              </a:ext>
            </a:extLst>
          </p:cNvPr>
          <p:cNvSpPr>
            <a:spLocks noGrp="1"/>
          </p:cNvSpPr>
          <p:nvPr>
            <p:ph idx="1"/>
          </p:nvPr>
        </p:nvSpPr>
        <p:spPr/>
        <p:txBody>
          <a:bodyPr vert="horz" wrap="square" lIns="146304" tIns="91440" rIns="146304" bIns="91440" rtlCol="0" anchor="t">
            <a:normAutofit/>
          </a:bodyPr>
          <a:lstStyle/>
          <a:p>
            <a:pPr marL="0" indent="0">
              <a:buNone/>
            </a:pPr>
            <a:r>
              <a:rPr lang="en-US"/>
              <a:t>Viva Topics</a:t>
            </a:r>
          </a:p>
          <a:p>
            <a:r>
              <a:rPr lang="en-US">
                <a:cs typeface="Segoe UI"/>
              </a:rPr>
              <a:t>Brand new</a:t>
            </a:r>
            <a:endParaRPr lang="en-US"/>
          </a:p>
          <a:p>
            <a:r>
              <a:rPr lang="en-US"/>
              <a:t>Requires manual curation</a:t>
            </a:r>
            <a:endParaRPr lang="en-US">
              <a:cs typeface="Segoe UI"/>
            </a:endParaRPr>
          </a:p>
          <a:p>
            <a:pPr marL="0" indent="0">
              <a:buNone/>
            </a:pPr>
            <a:endParaRPr lang="en-US"/>
          </a:p>
          <a:p>
            <a:pPr marL="0" indent="0">
              <a:buNone/>
            </a:pPr>
            <a:r>
              <a:rPr lang="en-US"/>
              <a:t>Task Management</a:t>
            </a:r>
          </a:p>
          <a:p>
            <a:pPr marL="228600" lvl="1" indent="0">
              <a:buNone/>
            </a:pPr>
            <a:r>
              <a:rPr lang="en-US"/>
              <a:t>Viva Connections dashboard – task cards</a:t>
            </a:r>
          </a:p>
          <a:p>
            <a:pPr lvl="2"/>
            <a:r>
              <a:rPr lang="en-US"/>
              <a:t>Project startup card</a:t>
            </a:r>
          </a:p>
          <a:p>
            <a:pPr lvl="3"/>
            <a:r>
              <a:rPr lang="en-US"/>
              <a:t>Checklist for project initiation (Future)</a:t>
            </a:r>
          </a:p>
          <a:p>
            <a:pPr lvl="2"/>
            <a:r>
              <a:rPr lang="en-US"/>
              <a:t>File naming guidance</a:t>
            </a:r>
          </a:p>
          <a:p>
            <a:pPr lvl="2"/>
            <a:r>
              <a:rPr lang="en-US"/>
              <a:t>Feed currently broken</a:t>
            </a:r>
          </a:p>
          <a:p>
            <a:pPr lvl="2"/>
            <a:r>
              <a:rPr lang="en-US"/>
              <a:t>Only works on desktop and phone (no tablet until 22Q1)</a:t>
            </a:r>
          </a:p>
          <a:p>
            <a:endParaRPr lang="en-US"/>
          </a:p>
          <a:p>
            <a:endParaRPr lang="en-US"/>
          </a:p>
        </p:txBody>
      </p:sp>
      <p:pic>
        <p:nvPicPr>
          <p:cNvPr id="3074" name="Picture 2">
            <a:extLst>
              <a:ext uri="{FF2B5EF4-FFF2-40B4-BE49-F238E27FC236}">
                <a16:creationId xmlns:a16="http://schemas.microsoft.com/office/drawing/2014/main" id="{7B1EFA3E-CDC5-4144-8641-C3CDD7856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7846" y="1000950"/>
            <a:ext cx="3514725" cy="41814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751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67687-5DBC-4230-AC53-D7F49A59B5FD}"/>
              </a:ext>
            </a:extLst>
          </p:cNvPr>
          <p:cNvSpPr>
            <a:spLocks noGrp="1"/>
          </p:cNvSpPr>
          <p:nvPr>
            <p:ph type="title"/>
          </p:nvPr>
        </p:nvSpPr>
        <p:spPr>
          <a:xfrm>
            <a:off x="465137" y="3036319"/>
            <a:ext cx="8229599" cy="1828800"/>
          </a:xfrm>
        </p:spPr>
        <p:txBody>
          <a:bodyPr wrap="square" anchor="b">
            <a:normAutofit/>
          </a:bodyPr>
          <a:lstStyle/>
          <a:p>
            <a:pPr marL="0" indent="0"/>
            <a:r>
              <a:rPr lang="en-US" sz="3800"/>
              <a:t>The Process of </a:t>
            </a:r>
            <a:r>
              <a:rPr lang="en-GB" sz="3800"/>
              <a:t>collaboration</a:t>
            </a:r>
            <a:br>
              <a:rPr lang="en-GB" sz="3800"/>
            </a:br>
            <a:r>
              <a:rPr lang="en-GB" sz="3800"/>
              <a:t>vs.</a:t>
            </a:r>
            <a:br>
              <a:rPr lang="en-GB" sz="3800"/>
            </a:br>
            <a:r>
              <a:rPr lang="en-GB" sz="3800"/>
              <a:t>The Culture of collaboration </a:t>
            </a:r>
          </a:p>
        </p:txBody>
      </p:sp>
      <p:sp>
        <p:nvSpPr>
          <p:cNvPr id="6" name="Text Placeholder 2">
            <a:extLst>
              <a:ext uri="{FF2B5EF4-FFF2-40B4-BE49-F238E27FC236}">
                <a16:creationId xmlns:a16="http://schemas.microsoft.com/office/drawing/2014/main" id="{221BCB80-EC22-4240-AC48-B60CDADEA738}"/>
              </a:ext>
            </a:extLst>
          </p:cNvPr>
          <p:cNvSpPr>
            <a:spLocks noGrp="1"/>
          </p:cNvSpPr>
          <p:nvPr>
            <p:ph type="body" sz="quarter" idx="12"/>
          </p:nvPr>
        </p:nvSpPr>
        <p:spPr>
          <a:xfrm>
            <a:off x="472032" y="4830762"/>
            <a:ext cx="8527440" cy="730183"/>
          </a:xfrm>
        </p:spPr>
        <p:txBody>
          <a:bodyPr wrap="square">
            <a:normAutofit/>
          </a:bodyPr>
          <a:lstStyle/>
          <a:p>
            <a:pPr>
              <a:spcAft>
                <a:spcPts val="600"/>
              </a:spcAft>
            </a:pPr>
            <a:r>
              <a:rPr lang="en-US"/>
              <a:t>Most organizations think they have reached the end of the journey at Level 3. </a:t>
            </a:r>
          </a:p>
        </p:txBody>
      </p:sp>
    </p:spTree>
    <p:extLst>
      <p:ext uri="{BB962C8B-B14F-4D97-AF65-F5344CB8AC3E}">
        <p14:creationId xmlns:p14="http://schemas.microsoft.com/office/powerpoint/2010/main" val="1945337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 </a:t>
            </a:r>
            <a:r>
              <a:rPr lang="en-US" sz="3600">
                <a:solidFill>
                  <a:schemeClr val="bg1">
                    <a:lumMod val="10000"/>
                  </a:schemeClr>
                </a:solidFill>
                <a:latin typeface="Segoe UI Semibold"/>
                <a:ea typeface="+mj-lt"/>
                <a:cs typeface="Segoe UI Semibold"/>
              </a:rPr>
              <a:t>Intention at level 100</a:t>
            </a:r>
            <a:r>
              <a:rPr lang="en-GB" sz="3264">
                <a:solidFill>
                  <a:schemeClr val="bg1">
                    <a:lumMod val="10000"/>
                  </a:schemeClr>
                </a:solidFill>
                <a:latin typeface="Segoe UI Semibold" panose="020B0702040204020203" pitchFamily="34" charset="0"/>
                <a:ea typeface="+mj-lt"/>
                <a:cs typeface="Segoe UI Semibold" panose="020B0702040204020203" pitchFamily="34" charset="0"/>
              </a:rPr>
              <a:t> </a:t>
            </a:r>
            <a:endParaRPr lang="en-US" sz="3264">
              <a:solidFill>
                <a:schemeClr val="bg1">
                  <a:lumMod val="10000"/>
                </a:schemeClr>
              </a:solidFill>
              <a:latin typeface="Segoe UI Semibold" panose="020B0702040204020203" pitchFamily="34" charset="0"/>
              <a:ea typeface="+mj-lt"/>
              <a:cs typeface="Segoe UI Semibold" panose="020B0702040204020203" pitchFamily="34" charset="0"/>
            </a:endParaRP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2449524"/>
              </p:ext>
            </p:extLst>
          </p:nvPr>
        </p:nvGraphicFramePr>
        <p:xfrm>
          <a:off x="388306" y="1230245"/>
          <a:ext cx="11772026" cy="5400000"/>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708291">
                <a:tc>
                  <a:txBody>
                    <a:bodyPr/>
                    <a:lstStyle/>
                    <a:p>
                      <a:pPr algn="ctr"/>
                      <a:r>
                        <a:rPr lang="en-US" sz="2000">
                          <a:solidFill>
                            <a:schemeClr val="bg2"/>
                          </a:solidFill>
                          <a:latin typeface="+mj-lt"/>
                          <a:cs typeface="Segoe UI"/>
                        </a:rPr>
                        <a:t>Maturity Level</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a:rPr>
                        <a:t>Description</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4691709">
                <a:tc>
                  <a:txBody>
                    <a:bodyPr/>
                    <a:lstStyle/>
                    <a:p>
                      <a:pPr marL="0" algn="ctr"/>
                      <a:r>
                        <a:rPr lang="en-US" sz="2800">
                          <a:latin typeface="Segoe UI"/>
                          <a:cs typeface="Segoe UI"/>
                        </a:rPr>
                        <a:t>Level 100</a:t>
                      </a:r>
                    </a:p>
                    <a:p>
                      <a:pPr marL="0" algn="ctr"/>
                      <a:r>
                        <a:rPr lang="en-US" sz="2800" b="1">
                          <a:latin typeface="Segoe UI"/>
                          <a:cs typeface="Segoe UI"/>
                        </a:rPr>
                        <a:t>Initial</a:t>
                      </a:r>
                    </a:p>
                  </a:txBody>
                  <a:tcPr marL="126723" marR="126723" marT="52848" marB="52848" anchor="ctr"/>
                </a:tc>
                <a:tc>
                  <a:txBody>
                    <a:bodyPr/>
                    <a:lstStyle/>
                    <a:p>
                      <a:pPr marL="342900" lvl="0" indent="-342900" algn="l">
                        <a:lnSpc>
                          <a:spcPct val="100000"/>
                        </a:lnSpc>
                        <a:spcBef>
                          <a:spcPts val="0"/>
                        </a:spcBef>
                        <a:spcAft>
                          <a:spcPts val="0"/>
                        </a:spcAft>
                        <a:buFont typeface="Arial" panose="020B0604020202020204" pitchFamily="34" charset="0"/>
                        <a:buChar char="•"/>
                      </a:pPr>
                      <a:r>
                        <a:rPr lang="en-US" sz="2800" b="0" i="0" u="none" strike="noStrike" kern="1200" baseline="0">
                          <a:solidFill>
                            <a:schemeClr val="tx1"/>
                          </a:solidFill>
                          <a:latin typeface="Segoe UI"/>
                          <a:ea typeface="+mn-ea"/>
                          <a:cs typeface="Segoe UI"/>
                        </a:rPr>
                        <a:t>No formality in how to collaborate</a:t>
                      </a:r>
                    </a:p>
                    <a:p>
                      <a:pPr marL="342900" lvl="0" indent="-342900" algn="l">
                        <a:lnSpc>
                          <a:spcPct val="100000"/>
                        </a:lnSpc>
                        <a:spcBef>
                          <a:spcPts val="0"/>
                        </a:spcBef>
                        <a:spcAft>
                          <a:spcPts val="0"/>
                        </a:spcAft>
                        <a:buFont typeface="Arial" panose="020B0604020202020204" pitchFamily="34" charset="0"/>
                        <a:buChar char="•"/>
                      </a:pPr>
                      <a:r>
                        <a:rPr lang="en-US" sz="2800" b="0" i="0" u="none" strike="noStrike" kern="1200" baseline="0">
                          <a:solidFill>
                            <a:schemeClr val="tx1"/>
                          </a:solidFill>
                          <a:latin typeface="Segoe UI"/>
                          <a:ea typeface="+mn-ea"/>
                          <a:cs typeface="Segoe UI"/>
                        </a:rPr>
                        <a:t>No structure of process for site requests, structure and naming. </a:t>
                      </a:r>
                    </a:p>
                    <a:p>
                      <a:pPr marL="342900" lvl="0" indent="-342900" algn="l">
                        <a:lnSpc>
                          <a:spcPct val="100000"/>
                        </a:lnSpc>
                        <a:spcBef>
                          <a:spcPts val="0"/>
                        </a:spcBef>
                        <a:spcAft>
                          <a:spcPts val="0"/>
                        </a:spcAft>
                        <a:buFont typeface="Arial" panose="020B0604020202020204" pitchFamily="34" charset="0"/>
                        <a:buChar char="•"/>
                      </a:pPr>
                      <a:r>
                        <a:rPr lang="en-US" sz="2800" b="0" i="0" u="none" strike="noStrike" kern="1200" baseline="0">
                          <a:solidFill>
                            <a:schemeClr val="tx1"/>
                          </a:solidFill>
                          <a:latin typeface="Segoe UI"/>
                          <a:ea typeface="+mn-ea"/>
                          <a:cs typeface="Segoe UI"/>
                        </a:rPr>
                        <a:t>Staff and owners not trained.</a:t>
                      </a:r>
                    </a:p>
                    <a:p>
                      <a:pPr marL="342900" lvl="0" indent="-342900" algn="l">
                        <a:lnSpc>
                          <a:spcPct val="100000"/>
                        </a:lnSpc>
                        <a:spcBef>
                          <a:spcPts val="0"/>
                        </a:spcBef>
                        <a:spcAft>
                          <a:spcPts val="0"/>
                        </a:spcAft>
                        <a:buFont typeface="Arial" panose="020B0604020202020204" pitchFamily="34" charset="0"/>
                        <a:buChar char="•"/>
                      </a:pPr>
                      <a:r>
                        <a:rPr lang="en-GB" sz="2800" b="0" i="0" u="none" strike="noStrike" kern="1200" baseline="0">
                          <a:solidFill>
                            <a:schemeClr val="tx1"/>
                          </a:solidFill>
                          <a:latin typeface="+mn-lt"/>
                          <a:ea typeface="+mn-ea"/>
                          <a:cs typeface="Segoe UI"/>
                        </a:rPr>
                        <a:t>While links can be emailed rather than the documents themselves, copies of documents still get attached to emails.</a:t>
                      </a:r>
                    </a:p>
                    <a:p>
                      <a:pPr marL="342900" lvl="0" indent="-342900" algn="l">
                        <a:lnSpc>
                          <a:spcPct val="100000"/>
                        </a:lnSpc>
                        <a:spcBef>
                          <a:spcPts val="0"/>
                        </a:spcBef>
                        <a:spcAft>
                          <a:spcPts val="0"/>
                        </a:spcAft>
                        <a:buFont typeface="Arial" panose="020B0604020202020204" pitchFamily="34" charset="0"/>
                        <a:buChar char="•"/>
                      </a:pPr>
                      <a:r>
                        <a:rPr lang="en-GB" sz="2800" b="0" i="0" u="none" strike="noStrike" kern="1200" baseline="0">
                          <a:solidFill>
                            <a:schemeClr val="tx1"/>
                          </a:solidFill>
                          <a:latin typeface="+mn-lt"/>
                          <a:ea typeface="+mn-ea"/>
                          <a:cs typeface="Segoe UI"/>
                        </a:rPr>
                        <a:t>Collaboration happens “</a:t>
                      </a:r>
                      <a:r>
                        <a:rPr lang="en-GB" sz="2800" b="0" i="1" u="none" strike="noStrike" kern="1200" baseline="0">
                          <a:solidFill>
                            <a:schemeClr val="tx1"/>
                          </a:solidFill>
                          <a:latin typeface="+mn-lt"/>
                          <a:ea typeface="+mn-ea"/>
                          <a:cs typeface="Segoe UI"/>
                        </a:rPr>
                        <a:t>all over the place</a:t>
                      </a:r>
                      <a:r>
                        <a:rPr lang="en-GB" sz="2800" b="0" i="0" u="none" strike="noStrike" kern="1200" baseline="0">
                          <a:solidFill>
                            <a:schemeClr val="tx1"/>
                          </a:solidFill>
                          <a:latin typeface="+mn-lt"/>
                          <a:ea typeface="+mn-ea"/>
                          <a:cs typeface="Segoe UI"/>
                        </a:rPr>
                        <a:t>”</a:t>
                      </a:r>
                      <a:endParaRPr lang="en-US" sz="2800" b="0" i="0" u="none" strike="noStrike" kern="1200" baseline="0">
                        <a:solidFill>
                          <a:schemeClr val="tx1"/>
                        </a:solidFill>
                        <a:latin typeface="Segoe UI"/>
                        <a:ea typeface="+mn-ea"/>
                        <a:cs typeface="Segoe UI"/>
                      </a:endParaRPr>
                    </a:p>
                    <a:p>
                      <a:pPr marL="342900" lvl="0" indent="-342900" algn="l">
                        <a:lnSpc>
                          <a:spcPct val="100000"/>
                        </a:lnSpc>
                        <a:spcBef>
                          <a:spcPts val="0"/>
                        </a:spcBef>
                        <a:spcAft>
                          <a:spcPts val="0"/>
                        </a:spcAft>
                        <a:buFont typeface="Arial" panose="020B0604020202020204" pitchFamily="34" charset="0"/>
                        <a:buChar char="•"/>
                      </a:pPr>
                      <a:endParaRPr lang="en-US" sz="2800" b="0" i="0" u="none" strike="noStrike" kern="1200" baseline="0">
                        <a:solidFill>
                          <a:schemeClr val="tx1"/>
                        </a:solidFill>
                        <a:highlight>
                          <a:srgbClr val="FFFF00"/>
                        </a:highlight>
                        <a:latin typeface="Segoe UI"/>
                        <a:ea typeface="+mn-ea"/>
                        <a:cs typeface="Segoe UI"/>
                      </a:endParaRPr>
                    </a:p>
                  </a:txBody>
                  <a:tcPr marL="73433" marR="73433" marT="36717" marB="36717" anchor="ct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800" b="0" i="0" u="none" strike="noStrike" kern="1200" baseline="0" noProof="0">
                          <a:solidFill>
                            <a:schemeClr val="accent2"/>
                          </a:solidFill>
                          <a:latin typeface="Segoe UI"/>
                          <a:ea typeface="+mn-ea"/>
                          <a:cs typeface="Segoe UI"/>
                        </a:rPr>
                        <a:t>“I don’t think about how I work with colleagues; I just use whatever I know, or they suggest”</a:t>
                      </a:r>
                      <a:endParaRPr lang="en-US" sz="18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27175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 </a:t>
            </a:r>
            <a:r>
              <a:rPr lang="en-US" sz="3600">
                <a:solidFill>
                  <a:schemeClr val="bg1">
                    <a:lumMod val="10000"/>
                  </a:schemeClr>
                </a:solidFill>
                <a:latin typeface="Segoe UI Semibold"/>
                <a:ea typeface="+mj-lt"/>
                <a:cs typeface="Segoe UI Semibold"/>
              </a:rPr>
              <a:t>Intention at level 200</a:t>
            </a:r>
            <a:endParaRPr lang="en-US" sz="3264">
              <a:solidFill>
                <a:schemeClr val="bg1">
                  <a:lumMod val="10000"/>
                </a:schemeClr>
              </a:solidFill>
              <a:latin typeface="Segoe UI Semibold" panose="020B0702040204020203" pitchFamily="34" charset="0"/>
              <a:ea typeface="+mj-lt"/>
              <a:cs typeface="Segoe UI Semibold" panose="020B0702040204020203" pitchFamily="34" charset="0"/>
            </a:endParaRP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1131012924"/>
              </p:ext>
            </p:extLst>
          </p:nvPr>
        </p:nvGraphicFramePr>
        <p:xfrm>
          <a:off x="388306" y="1230245"/>
          <a:ext cx="11772026" cy="5400000"/>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799873">
                <a:tc>
                  <a:txBody>
                    <a:bodyPr/>
                    <a:lstStyle/>
                    <a:p>
                      <a:pPr algn="ctr"/>
                      <a:r>
                        <a:rPr lang="en-US" sz="2000">
                          <a:solidFill>
                            <a:schemeClr val="bg2"/>
                          </a:solidFill>
                          <a:latin typeface="+mj-lt"/>
                          <a:cs typeface="Segoe UI"/>
                        </a:rPr>
                        <a:t>Maturity Level</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a:rPr>
                        <a:t>Description</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4600127">
                <a:tc>
                  <a:txBody>
                    <a:bodyPr/>
                    <a:lstStyle/>
                    <a:p>
                      <a:pPr marL="0" algn="ctr"/>
                      <a:r>
                        <a:rPr lang="en-US" sz="2800">
                          <a:latin typeface="Segoe UI"/>
                          <a:cs typeface="Segoe UI"/>
                        </a:rPr>
                        <a:t>Level 200</a:t>
                      </a:r>
                    </a:p>
                    <a:p>
                      <a:pPr marL="0" algn="ctr"/>
                      <a:r>
                        <a:rPr lang="en-US" sz="2800" b="1">
                          <a:latin typeface="Segoe UI"/>
                          <a:cs typeface="Segoe UI"/>
                        </a:rPr>
                        <a:t>Managed</a:t>
                      </a:r>
                    </a:p>
                  </a:txBody>
                  <a:tcPr marL="126723" marR="126723" marT="52848" marB="52848" anchor="ctr"/>
                </a:tc>
                <a:tc>
                  <a:txBody>
                    <a:bodyPr/>
                    <a:lstStyle/>
                    <a:p>
                      <a:pPr marL="0" lvl="0" indent="0" algn="l">
                        <a:lnSpc>
                          <a:spcPct val="100000"/>
                        </a:lnSpc>
                        <a:spcBef>
                          <a:spcPts val="0"/>
                        </a:spcBef>
                        <a:spcAft>
                          <a:spcPts val="0"/>
                        </a:spcAft>
                        <a:buFont typeface="Arial" panose="020B0604020202020204" pitchFamily="34" charset="0"/>
                        <a:buNone/>
                      </a:pPr>
                      <a:r>
                        <a:rPr lang="en-US" sz="2400" b="1" i="0" u="none" strike="noStrike" kern="1200" baseline="0">
                          <a:solidFill>
                            <a:schemeClr val="tx1"/>
                          </a:solidFill>
                          <a:latin typeface="+mn-lt"/>
                          <a:ea typeface="+mn-ea"/>
                          <a:cs typeface="Segoe UI"/>
                        </a:rPr>
                        <a:t>Process</a:t>
                      </a:r>
                      <a:endParaRPr lang="en-GB" sz="2400" b="0" i="0" u="none" strike="noStrike" kern="1200" baseline="0">
                        <a:solidFill>
                          <a:schemeClr val="tx1"/>
                        </a:solidFill>
                        <a:latin typeface="+mn-lt"/>
                        <a:ea typeface="+mn-ea"/>
                        <a:cs typeface="Segoe UI"/>
                      </a:endParaRPr>
                    </a:p>
                    <a:p>
                      <a:pPr marL="342900" lvl="0" indent="-342900" algn="l">
                        <a:lnSpc>
                          <a:spcPct val="100000"/>
                        </a:lnSpc>
                        <a:spcBef>
                          <a:spcPts val="0"/>
                        </a:spcBef>
                        <a:spcAft>
                          <a:spcPts val="0"/>
                        </a:spcAft>
                        <a:buFont typeface="Arial" panose="020B0604020202020204" pitchFamily="34" charset="0"/>
                        <a:buChar char="•"/>
                      </a:pPr>
                      <a:r>
                        <a:rPr lang="en-GB" sz="2400" b="0" i="0" u="none" strike="noStrike" kern="1200" baseline="0">
                          <a:solidFill>
                            <a:schemeClr val="tx1"/>
                          </a:solidFill>
                          <a:latin typeface="+mn-lt"/>
                          <a:ea typeface="+mn-ea"/>
                          <a:cs typeface="Segoe UI"/>
                        </a:rPr>
                        <a:t>Agreeing not to send attachments</a:t>
                      </a:r>
                    </a:p>
                    <a:p>
                      <a:pPr marL="342900" lvl="0" indent="-342900" algn="l">
                        <a:lnSpc>
                          <a:spcPct val="100000"/>
                        </a:lnSpc>
                        <a:spcBef>
                          <a:spcPts val="0"/>
                        </a:spcBef>
                        <a:spcAft>
                          <a:spcPts val="0"/>
                        </a:spcAft>
                        <a:buFont typeface="Arial" panose="020B0604020202020204" pitchFamily="34" charset="0"/>
                        <a:buChar char="•"/>
                      </a:pPr>
                      <a:r>
                        <a:rPr lang="en-GB" sz="2400" b="0" i="0" u="none" strike="noStrike" kern="1200" baseline="0">
                          <a:solidFill>
                            <a:schemeClr val="tx1"/>
                          </a:solidFill>
                          <a:latin typeface="+mn-lt"/>
                          <a:ea typeface="+mn-ea"/>
                          <a:cs typeface="Segoe UI"/>
                        </a:rPr>
                        <a:t>Introducing File naming conventions</a:t>
                      </a:r>
                    </a:p>
                    <a:p>
                      <a:pPr marL="342900" lvl="0" indent="-342900" algn="l">
                        <a:lnSpc>
                          <a:spcPct val="100000"/>
                        </a:lnSpc>
                        <a:spcBef>
                          <a:spcPts val="0"/>
                        </a:spcBef>
                        <a:spcAft>
                          <a:spcPts val="0"/>
                        </a:spcAft>
                        <a:buFont typeface="Arial" panose="020B0604020202020204" pitchFamily="34" charset="0"/>
                        <a:buChar char="•"/>
                      </a:pPr>
                      <a:r>
                        <a:rPr lang="en-GB" sz="2400" b="0" i="0" u="none" strike="noStrike" kern="1200" baseline="0">
                          <a:solidFill>
                            <a:schemeClr val="tx1"/>
                          </a:solidFill>
                          <a:latin typeface="+mn-lt"/>
                          <a:ea typeface="+mn-ea"/>
                          <a:cs typeface="Segoe UI"/>
                        </a:rPr>
                        <a:t>Some mechanisms are in place for new site requests, default settings are used (</a:t>
                      </a:r>
                      <a:r>
                        <a:rPr lang="en-GB" sz="2400" b="0" i="0" u="none" strike="noStrike" kern="1200" baseline="0" err="1">
                          <a:solidFill>
                            <a:schemeClr val="tx1"/>
                          </a:solidFill>
                          <a:latin typeface="+mn-lt"/>
                          <a:ea typeface="+mn-ea"/>
                          <a:cs typeface="Segoe UI"/>
                        </a:rPr>
                        <a:t>incl</a:t>
                      </a:r>
                      <a:r>
                        <a:rPr lang="en-GB" sz="2400" b="0" i="0" u="none" strike="noStrike" kern="1200" baseline="0">
                          <a:solidFill>
                            <a:schemeClr val="tx1"/>
                          </a:solidFill>
                          <a:latin typeface="+mn-lt"/>
                          <a:ea typeface="+mn-ea"/>
                          <a:cs typeface="Segoe UI"/>
                        </a:rPr>
                        <a:t> for external access).</a:t>
                      </a:r>
                    </a:p>
                    <a:p>
                      <a:pPr marL="342900" lvl="0" indent="-342900" algn="l">
                        <a:lnSpc>
                          <a:spcPct val="100000"/>
                        </a:lnSpc>
                        <a:spcBef>
                          <a:spcPts val="0"/>
                        </a:spcBef>
                        <a:spcAft>
                          <a:spcPts val="0"/>
                        </a:spcAft>
                        <a:buFont typeface="Arial" panose="020B0604020202020204" pitchFamily="34" charset="0"/>
                        <a:buChar char="•"/>
                      </a:pPr>
                      <a:r>
                        <a:rPr lang="en-GB" sz="2400" b="0" i="0" u="none" strike="noStrike" kern="1200" baseline="0">
                          <a:solidFill>
                            <a:schemeClr val="tx1"/>
                          </a:solidFill>
                          <a:latin typeface="+mn-lt"/>
                          <a:ea typeface="+mn-ea"/>
                          <a:cs typeface="Segoe UI"/>
                        </a:rPr>
                        <a:t>Collaboration efforts occur in document libraries, co-authoring &amp; versioning in use.</a:t>
                      </a:r>
                    </a:p>
                    <a:p>
                      <a:pPr marL="342900" lvl="0" indent="-342900" algn="l">
                        <a:lnSpc>
                          <a:spcPct val="100000"/>
                        </a:lnSpc>
                        <a:spcBef>
                          <a:spcPts val="0"/>
                        </a:spcBef>
                        <a:spcAft>
                          <a:spcPts val="0"/>
                        </a:spcAft>
                        <a:buFont typeface="Arial" panose="020B0604020202020204" pitchFamily="34" charset="0"/>
                        <a:buChar char="•"/>
                      </a:pPr>
                      <a:r>
                        <a:rPr lang="en-GB" sz="2400" b="0" i="0" u="none" strike="noStrike" kern="1200" baseline="0">
                          <a:solidFill>
                            <a:schemeClr val="tx1"/>
                          </a:solidFill>
                          <a:latin typeface="+mn-lt"/>
                          <a:ea typeface="+mn-ea"/>
                          <a:cs typeface="Segoe UI"/>
                        </a:rPr>
                        <a:t>Some use of basic metadata (status, dates etc).</a:t>
                      </a:r>
                    </a:p>
                    <a:p>
                      <a:pPr marL="342900" lvl="0" indent="-342900" algn="l">
                        <a:lnSpc>
                          <a:spcPct val="100000"/>
                        </a:lnSpc>
                        <a:spcBef>
                          <a:spcPts val="0"/>
                        </a:spcBef>
                        <a:spcAft>
                          <a:spcPts val="0"/>
                        </a:spcAft>
                        <a:buFont typeface="Arial" panose="020B0604020202020204" pitchFamily="34" charset="0"/>
                        <a:buChar char="•"/>
                      </a:pPr>
                      <a:r>
                        <a:rPr lang="en-GB" sz="2400" b="0" i="0" u="none" strike="noStrike" kern="1200" baseline="0">
                          <a:solidFill>
                            <a:schemeClr val="tx1"/>
                          </a:solidFill>
                          <a:latin typeface="+mn-lt"/>
                          <a:ea typeface="+mn-ea"/>
                          <a:cs typeface="Segoe UI"/>
                        </a:rPr>
                        <a:t>Training and knowledge are inconsistent.</a:t>
                      </a:r>
                      <a:endParaRPr lang="en-GB" sz="2400" b="1" i="0" u="none" strike="noStrike" kern="1200" baseline="0">
                        <a:solidFill>
                          <a:schemeClr val="tx1"/>
                        </a:solidFill>
                        <a:latin typeface="+mn-lt"/>
                        <a:ea typeface="+mn-ea"/>
                        <a:cs typeface="Segoe UI"/>
                      </a:endParaRPr>
                    </a:p>
                    <a:p>
                      <a:pPr marL="0" lvl="0" indent="0" algn="l">
                        <a:lnSpc>
                          <a:spcPct val="100000"/>
                        </a:lnSpc>
                        <a:spcBef>
                          <a:spcPts val="0"/>
                        </a:spcBef>
                        <a:spcAft>
                          <a:spcPts val="0"/>
                        </a:spcAft>
                        <a:buFont typeface="Arial" panose="020B0604020202020204" pitchFamily="34" charset="0"/>
                        <a:buNone/>
                      </a:pPr>
                      <a:r>
                        <a:rPr lang="en-GB" sz="2400" b="1" i="0" u="none" strike="noStrike" kern="1200" baseline="0">
                          <a:solidFill>
                            <a:schemeClr val="tx1"/>
                          </a:solidFill>
                          <a:latin typeface="+mn-lt"/>
                          <a:ea typeface="+mn-ea"/>
                          <a:cs typeface="Segoe UI"/>
                        </a:rPr>
                        <a:t>Culture</a:t>
                      </a:r>
                    </a:p>
                    <a:p>
                      <a:pPr marL="342900" lvl="0" indent="-342900" algn="l">
                        <a:lnSpc>
                          <a:spcPct val="100000"/>
                        </a:lnSpc>
                        <a:spcBef>
                          <a:spcPts val="0"/>
                        </a:spcBef>
                        <a:spcAft>
                          <a:spcPts val="0"/>
                        </a:spcAft>
                        <a:buFont typeface="Arial" panose="020B0604020202020204" pitchFamily="34" charset="0"/>
                        <a:buChar char="•"/>
                      </a:pPr>
                      <a:r>
                        <a:rPr lang="en-GB" sz="2400" b="0" i="0" u="none" strike="noStrike" kern="1200" baseline="0">
                          <a:solidFill>
                            <a:schemeClr val="tx1"/>
                          </a:solidFill>
                          <a:latin typeface="+mn-lt"/>
                          <a:ea typeface="+mn-ea"/>
                          <a:cs typeface="Segoe UI"/>
                        </a:rPr>
                        <a:t>Recognition that collaboration needs to happen</a:t>
                      </a:r>
                    </a:p>
                  </a:txBody>
                  <a:tcPr marL="73433" marR="73433" marT="36717" marB="36717" anchor="ct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800" b="0" i="0" u="none" strike="noStrike" kern="1200" baseline="0">
                          <a:solidFill>
                            <a:schemeClr val="accent2"/>
                          </a:solidFill>
                          <a:latin typeface="Segoe UI"/>
                          <a:ea typeface="+mn-ea"/>
                          <a:cs typeface="Segoe UI"/>
                        </a:rPr>
                        <a:t>“We are mostly using the same platform, recognize some of the power, but aren’t taking it to the next level”</a:t>
                      </a:r>
                    </a:p>
                  </a:txBody>
                  <a:tcPr marL="126723" marR="126723" marT="52848" marB="5284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81562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 </a:t>
            </a:r>
            <a:r>
              <a:rPr lang="en-US" sz="3200">
                <a:solidFill>
                  <a:schemeClr val="bg1">
                    <a:lumMod val="10000"/>
                  </a:schemeClr>
                </a:solidFill>
                <a:latin typeface="Segoe UI Semibold"/>
                <a:ea typeface="+mj-lt"/>
                <a:cs typeface="Segoe UI Semibold"/>
              </a:rPr>
              <a:t>Intention at level 300</a:t>
            </a:r>
            <a:endParaRPr lang="en-US" sz="3264">
              <a:solidFill>
                <a:schemeClr val="bg1">
                  <a:lumMod val="10000"/>
                </a:schemeClr>
              </a:solidFill>
              <a:latin typeface="Segoe UI Semibold" panose="020B0702040204020203" pitchFamily="34" charset="0"/>
              <a:ea typeface="+mj-lt"/>
              <a:cs typeface="Segoe UI Semibold" panose="020B0702040204020203" pitchFamily="34" charset="0"/>
            </a:endParaRP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300207476"/>
              </p:ext>
            </p:extLst>
          </p:nvPr>
        </p:nvGraphicFramePr>
        <p:xfrm>
          <a:off x="388306" y="1230245"/>
          <a:ext cx="11772026" cy="5634535"/>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684301">
                <a:tc>
                  <a:txBody>
                    <a:bodyPr/>
                    <a:lstStyle/>
                    <a:p>
                      <a:pPr algn="ctr"/>
                      <a:r>
                        <a:rPr lang="en-US" sz="2000">
                          <a:solidFill>
                            <a:schemeClr val="bg2"/>
                          </a:solidFill>
                          <a:latin typeface="+mj-lt"/>
                          <a:cs typeface="Segoe UI"/>
                        </a:rPr>
                        <a:t>Maturity Level</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a:rPr>
                        <a:t>Description</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4715699">
                <a:tc>
                  <a:txBody>
                    <a:bodyPr/>
                    <a:lstStyle/>
                    <a:p>
                      <a:pPr marL="0" algn="ctr"/>
                      <a:r>
                        <a:rPr lang="en-US" sz="2800">
                          <a:latin typeface="Segoe UI"/>
                          <a:cs typeface="Segoe UI"/>
                        </a:rPr>
                        <a:t>Level 300</a:t>
                      </a:r>
                    </a:p>
                    <a:p>
                      <a:pPr marL="0" algn="ctr"/>
                      <a:r>
                        <a:rPr lang="en-US" sz="2800" b="1">
                          <a:latin typeface="Segoe UI"/>
                          <a:cs typeface="Segoe UI"/>
                        </a:rPr>
                        <a:t>Defined</a:t>
                      </a:r>
                    </a:p>
                  </a:txBody>
                  <a:tcPr marL="126723" marR="126723" marT="52848" marB="52848" anchor="ctr"/>
                </a:tc>
                <a:tc>
                  <a:txBody>
                    <a:bodyPr/>
                    <a:lstStyle/>
                    <a:p>
                      <a:pPr marL="0" lvl="0" indent="0" algn="l">
                        <a:lnSpc>
                          <a:spcPct val="100000"/>
                        </a:lnSpc>
                        <a:spcBef>
                          <a:spcPts val="0"/>
                        </a:spcBef>
                        <a:spcAft>
                          <a:spcPts val="0"/>
                        </a:spcAft>
                        <a:buFont typeface="Arial" panose="020B0604020202020204" pitchFamily="34" charset="0"/>
                        <a:buNone/>
                      </a:pPr>
                      <a:r>
                        <a:rPr lang="en-US" sz="2000" b="1" i="0" u="none" strike="noStrike" kern="1200" baseline="0">
                          <a:solidFill>
                            <a:schemeClr val="tx1"/>
                          </a:solidFill>
                          <a:latin typeface="Segoe UI"/>
                          <a:ea typeface="+mn-ea"/>
                          <a:cs typeface="Segoe UI"/>
                        </a:rPr>
                        <a:t>Process</a:t>
                      </a:r>
                    </a:p>
                    <a:p>
                      <a:pPr marL="285750" lvl="0" indent="-285750" algn="l">
                        <a:lnSpc>
                          <a:spcPct val="100000"/>
                        </a:lnSpc>
                        <a:spcBef>
                          <a:spcPts val="0"/>
                        </a:spcBef>
                        <a:spcAft>
                          <a:spcPts val="0"/>
                        </a:spcAft>
                        <a:buFont typeface="Arial" panose="020B0604020202020204" pitchFamily="34" charset="0"/>
                        <a:buChar char="•"/>
                      </a:pPr>
                      <a:r>
                        <a:rPr lang="en-US" sz="2000" b="0" i="0" u="none" strike="noStrike" kern="1200" baseline="0">
                          <a:solidFill>
                            <a:schemeClr val="tx1"/>
                          </a:solidFill>
                          <a:latin typeface="Segoe UI"/>
                          <a:ea typeface="+mn-ea"/>
                          <a:cs typeface="Segoe UI"/>
                        </a:rPr>
                        <a:t>Templates enable better practices</a:t>
                      </a:r>
                    </a:p>
                    <a:p>
                      <a:pPr marL="285750" lvl="0" indent="-285750" algn="l">
                        <a:lnSpc>
                          <a:spcPct val="100000"/>
                        </a:lnSpc>
                        <a:spcBef>
                          <a:spcPts val="0"/>
                        </a:spcBef>
                        <a:spcAft>
                          <a:spcPts val="0"/>
                        </a:spcAft>
                        <a:buFont typeface="Arial" panose="020B0604020202020204" pitchFamily="34" charset="0"/>
                        <a:buChar char="•"/>
                      </a:pPr>
                      <a:r>
                        <a:rPr lang="en-US" sz="2000" b="0" i="0" u="none" strike="noStrike" kern="1200" baseline="0">
                          <a:solidFill>
                            <a:schemeClr val="tx1"/>
                          </a:solidFill>
                          <a:latin typeface="Segoe UI"/>
                          <a:ea typeface="+mn-ea"/>
                          <a:cs typeface="Segoe UI"/>
                        </a:rPr>
                        <a:t>Processes exist to manage site and content lifecycles, external access, document status, ownership, task </a:t>
                      </a:r>
                      <a:r>
                        <a:rPr lang="en-GB" sz="2000" b="0" i="0" u="none" strike="noStrike" kern="1200" baseline="0">
                          <a:solidFill>
                            <a:schemeClr val="tx1"/>
                          </a:solidFill>
                          <a:latin typeface="Segoe UI"/>
                          <a:ea typeface="+mn-ea"/>
                          <a:cs typeface="Segoe UI"/>
                        </a:rPr>
                        <a:t>allocation</a:t>
                      </a:r>
                      <a:r>
                        <a:rPr lang="en-US" sz="2000" b="0" i="0" u="none" strike="noStrike" kern="1200" baseline="0">
                          <a:solidFill>
                            <a:schemeClr val="tx1"/>
                          </a:solidFill>
                          <a:latin typeface="Segoe UI"/>
                          <a:ea typeface="+mn-ea"/>
                          <a:cs typeface="Segoe UI"/>
                        </a:rPr>
                        <a:t> etc.</a:t>
                      </a:r>
                    </a:p>
                    <a:p>
                      <a:pPr marL="285750" lvl="0" indent="-285750" algn="l">
                        <a:lnSpc>
                          <a:spcPct val="100000"/>
                        </a:lnSpc>
                        <a:spcBef>
                          <a:spcPts val="0"/>
                        </a:spcBef>
                        <a:spcAft>
                          <a:spcPts val="0"/>
                        </a:spcAft>
                        <a:buFont typeface="Arial" panose="020B0604020202020204" pitchFamily="34" charset="0"/>
                        <a:buChar char="•"/>
                      </a:pPr>
                      <a:r>
                        <a:rPr lang="en-US" sz="2000" b="0" i="0" u="none" strike="noStrike" kern="1200" baseline="0">
                          <a:solidFill>
                            <a:schemeClr val="tx1"/>
                          </a:solidFill>
                          <a:latin typeface="Segoe UI"/>
                          <a:ea typeface="+mn-ea"/>
                          <a:cs typeface="Segoe UI"/>
                        </a:rPr>
                        <a:t>Teams are able to determine their own style of </a:t>
                      </a:r>
                      <a:r>
                        <a:rPr lang="en-GB" sz="2000" b="0" i="0" u="none" strike="noStrike" kern="1200" baseline="0">
                          <a:solidFill>
                            <a:schemeClr val="tx1"/>
                          </a:solidFill>
                          <a:latin typeface="Segoe UI"/>
                          <a:ea typeface="+mn-ea"/>
                          <a:cs typeface="Segoe UI"/>
                        </a:rPr>
                        <a:t>collaboration; this is defined in policy and procedure</a:t>
                      </a:r>
                      <a:endParaRPr lang="en-US" sz="2000" b="0" i="0" u="none" strike="noStrike" kern="1200" baseline="0">
                        <a:solidFill>
                          <a:schemeClr val="tx1"/>
                        </a:solidFill>
                        <a:latin typeface="Segoe UI"/>
                        <a:ea typeface="+mn-ea"/>
                        <a:cs typeface="Segoe UI"/>
                      </a:endParaRPr>
                    </a:p>
                    <a:p>
                      <a:pPr marL="285750" lvl="0" indent="-285750" algn="l">
                        <a:lnSpc>
                          <a:spcPct val="100000"/>
                        </a:lnSpc>
                        <a:spcBef>
                          <a:spcPts val="0"/>
                        </a:spcBef>
                        <a:spcAft>
                          <a:spcPts val="0"/>
                        </a:spcAft>
                        <a:buFont typeface="Arial" panose="020B0604020202020204" pitchFamily="34" charset="0"/>
                        <a:buChar char="•"/>
                      </a:pPr>
                      <a:r>
                        <a:rPr lang="en-US" sz="2000" b="0" i="0" u="none" strike="noStrike" kern="1200" baseline="0">
                          <a:solidFill>
                            <a:schemeClr val="tx1"/>
                          </a:solidFill>
                          <a:latin typeface="Segoe UI"/>
                          <a:ea typeface="+mn-ea"/>
                          <a:cs typeface="Segoe UI"/>
                        </a:rPr>
                        <a:t>Consistent terminology and formats support collective activities.</a:t>
                      </a:r>
                    </a:p>
                    <a:p>
                      <a:pPr marL="285750" lvl="0" indent="-285750" algn="l">
                        <a:lnSpc>
                          <a:spcPct val="100000"/>
                        </a:lnSpc>
                        <a:spcBef>
                          <a:spcPts val="0"/>
                        </a:spcBef>
                        <a:spcAft>
                          <a:spcPts val="0"/>
                        </a:spcAft>
                        <a:buFont typeface="Arial" panose="020B0604020202020204" pitchFamily="34" charset="0"/>
                        <a:buChar char="•"/>
                      </a:pPr>
                      <a:r>
                        <a:rPr lang="en-US" sz="2000" b="0" i="0" u="none" strike="noStrike" kern="1200" baseline="0">
                          <a:solidFill>
                            <a:schemeClr val="tx1"/>
                          </a:solidFill>
                          <a:latin typeface="Segoe UI"/>
                          <a:ea typeface="+mn-ea"/>
                          <a:cs typeface="Segoe UI"/>
                        </a:rPr>
                        <a:t>Collaboration extends beyond documents and is supported by other apps and </a:t>
                      </a:r>
                      <a:r>
                        <a:rPr lang="en-GB" sz="2000" b="0" i="0" u="none" strike="noStrike" kern="1200" baseline="0">
                          <a:solidFill>
                            <a:schemeClr val="tx1"/>
                          </a:solidFill>
                          <a:latin typeface="Segoe UI"/>
                          <a:ea typeface="+mn-ea"/>
                          <a:cs typeface="Segoe UI"/>
                        </a:rPr>
                        <a:t>features.</a:t>
                      </a:r>
                    </a:p>
                    <a:p>
                      <a:pPr marL="0" lvl="0" indent="0" algn="l">
                        <a:lnSpc>
                          <a:spcPct val="100000"/>
                        </a:lnSpc>
                        <a:spcBef>
                          <a:spcPts val="0"/>
                        </a:spcBef>
                        <a:spcAft>
                          <a:spcPts val="0"/>
                        </a:spcAft>
                        <a:buFont typeface="Arial" panose="020B0604020202020204" pitchFamily="34" charset="0"/>
                        <a:buNone/>
                      </a:pPr>
                      <a:r>
                        <a:rPr lang="en-GB" sz="2000" b="1" i="0" u="none" strike="noStrike" kern="1200" baseline="0">
                          <a:solidFill>
                            <a:schemeClr val="tx1"/>
                          </a:solidFill>
                          <a:latin typeface="Segoe UI"/>
                          <a:ea typeface="+mn-ea"/>
                          <a:cs typeface="Segoe UI"/>
                        </a:rPr>
                        <a:t>Culture</a:t>
                      </a:r>
                    </a:p>
                    <a:p>
                      <a:pPr marL="285750" lvl="0" indent="-285750" algn="l">
                        <a:lnSpc>
                          <a:spcPct val="100000"/>
                        </a:lnSpc>
                        <a:spcBef>
                          <a:spcPts val="0"/>
                        </a:spcBef>
                        <a:spcAft>
                          <a:spcPts val="0"/>
                        </a:spcAft>
                        <a:buFont typeface="Arial" panose="020B0604020202020204" pitchFamily="34" charset="0"/>
                        <a:buChar char="•"/>
                      </a:pPr>
                      <a:r>
                        <a:rPr lang="en-GB" sz="2000" b="0" i="0" u="none" strike="noStrike" kern="1200" baseline="0">
                          <a:solidFill>
                            <a:schemeClr val="tx1"/>
                          </a:solidFill>
                          <a:latin typeface="Segoe UI"/>
                          <a:ea typeface="+mn-ea"/>
                          <a:cs typeface="Segoe UI"/>
                        </a:rPr>
                        <a:t>Discussions, meetings and actions are wrapped around collaboration activities. </a:t>
                      </a:r>
                    </a:p>
                    <a:p>
                      <a:pPr marL="285750" lvl="0" indent="-285750" algn="l">
                        <a:lnSpc>
                          <a:spcPct val="100000"/>
                        </a:lnSpc>
                        <a:spcBef>
                          <a:spcPts val="0"/>
                        </a:spcBef>
                        <a:spcAft>
                          <a:spcPts val="0"/>
                        </a:spcAft>
                        <a:buFont typeface="Arial" panose="020B0604020202020204" pitchFamily="34" charset="0"/>
                        <a:buChar char="•"/>
                      </a:pPr>
                      <a:r>
                        <a:rPr lang="en-GB" sz="2000" b="0" i="0" u="none" strike="noStrike" kern="1200" baseline="0">
                          <a:solidFill>
                            <a:schemeClr val="tx1"/>
                          </a:solidFill>
                          <a:latin typeface="Segoe UI"/>
                          <a:ea typeface="+mn-ea"/>
                          <a:cs typeface="Segoe UI"/>
                        </a:rPr>
                        <a:t>Collaboration is enabled and encouraged within projects etc.</a:t>
                      </a:r>
                      <a:endParaRPr lang="en-US" sz="2000" b="0" i="0" u="none" strike="noStrike" kern="1200" baseline="0">
                        <a:solidFill>
                          <a:schemeClr val="tx1"/>
                        </a:solidFill>
                        <a:latin typeface="Segoe UI"/>
                        <a:ea typeface="+mn-ea"/>
                        <a:cs typeface="Segoe UI"/>
                      </a:endParaRP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i="0" u="none" strike="noStrike" kern="1200" baseline="0">
                          <a:solidFill>
                            <a:schemeClr val="accent2"/>
                          </a:solidFill>
                          <a:latin typeface="Segoe UI"/>
                          <a:ea typeface="+mn-ea"/>
                          <a:cs typeface="Segoe UI"/>
                        </a:rPr>
                        <a:t>“We have defined our processes, policies and </a:t>
                      </a:r>
                      <a:r>
                        <a:rPr lang="en-GB" sz="2000" b="0" i="0" u="none" strike="noStrike" kern="1200" baseline="0">
                          <a:solidFill>
                            <a:schemeClr val="accent2"/>
                          </a:solidFill>
                          <a:latin typeface="Segoe UI"/>
                          <a:ea typeface="+mn-ea"/>
                          <a:cs typeface="Segoe UI"/>
                        </a:rPr>
                        <a:t>procedures, everyone seems to be collaborating the right way; let’s keep doing that”</a:t>
                      </a:r>
                      <a:endParaRPr lang="en-US" sz="2000" b="0" i="0" u="none" strike="noStrike" kern="1200" baseline="0">
                        <a:solidFill>
                          <a:schemeClr val="accent2"/>
                        </a:solidFill>
                        <a:latin typeface="Segoe UI"/>
                        <a:ea typeface="+mn-ea"/>
                        <a:cs typeface="Segoe UI"/>
                      </a:endParaRPr>
                    </a:p>
                  </a:txBody>
                  <a:tcPr marL="126723" marR="126723" marT="52848" marB="52848"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72407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50">
                <a:solidFill>
                  <a:schemeClr val="bg1">
                    <a:lumMod val="10000"/>
                  </a:schemeClr>
                </a:solidFill>
                <a:latin typeface="Segoe UI Semibold"/>
                <a:ea typeface="+mj-lt"/>
                <a:cs typeface="Segoe UI Semibold"/>
              </a:rPr>
              <a:t>MM4M365 – Intention at level 400</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1651958352"/>
              </p:ext>
            </p:extLst>
          </p:nvPr>
        </p:nvGraphicFramePr>
        <p:xfrm>
          <a:off x="388306" y="1230245"/>
          <a:ext cx="11772026" cy="5675638"/>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664444">
                <a:tc>
                  <a:txBody>
                    <a:bodyPr/>
                    <a:lstStyle/>
                    <a:p>
                      <a:pPr algn="ctr"/>
                      <a:r>
                        <a:rPr lang="en-US" sz="2000">
                          <a:solidFill>
                            <a:schemeClr val="bg2"/>
                          </a:solidFill>
                          <a:latin typeface="+mj-lt"/>
                          <a:cs typeface="Segoe UI"/>
                        </a:rPr>
                        <a:t>Maturity Level</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a:rPr>
                        <a:t>Description</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4735556">
                <a:tc>
                  <a:txBody>
                    <a:bodyPr/>
                    <a:lstStyle/>
                    <a:p>
                      <a:pPr marL="0" algn="ctr"/>
                      <a:r>
                        <a:rPr lang="en-US" sz="2400">
                          <a:latin typeface="Segoe UI"/>
                          <a:cs typeface="Segoe UI"/>
                        </a:rPr>
                        <a:t>Level 400</a:t>
                      </a:r>
                    </a:p>
                    <a:p>
                      <a:pPr marL="0" algn="ctr"/>
                      <a:r>
                        <a:rPr lang="en-US" sz="2400" b="1">
                          <a:latin typeface="Segoe UI"/>
                          <a:cs typeface="Segoe UI"/>
                        </a:rPr>
                        <a:t>Predictable</a:t>
                      </a:r>
                    </a:p>
                  </a:txBody>
                  <a:tcPr marL="126723" marR="126723" marT="52848" marB="52848" anchor="ctr"/>
                </a:tc>
                <a:tc>
                  <a:txBody>
                    <a:bodyPr/>
                    <a:lstStyle/>
                    <a:p>
                      <a:pPr marL="0" lvl="0" indent="0" algn="l">
                        <a:lnSpc>
                          <a:spcPct val="100000"/>
                        </a:lnSpc>
                        <a:spcBef>
                          <a:spcPts val="0"/>
                        </a:spcBef>
                        <a:spcAft>
                          <a:spcPts val="0"/>
                        </a:spcAft>
                        <a:buFont typeface="Arial" panose="020B0604020202020204" pitchFamily="34" charset="0"/>
                        <a:buNone/>
                      </a:pPr>
                      <a:r>
                        <a:rPr lang="en-GB" sz="1800" b="1" i="0" u="none" strike="noStrike" kern="1200" baseline="0">
                          <a:solidFill>
                            <a:schemeClr val="tx1"/>
                          </a:solidFill>
                          <a:latin typeface="+mn-lt"/>
                          <a:ea typeface="+mn-ea"/>
                          <a:cs typeface="Segoe UI"/>
                        </a:rPr>
                        <a:t>Culture</a:t>
                      </a:r>
                      <a:endParaRPr lang="en-US" sz="1800" b="0" i="0" u="none" strike="noStrike" kern="1200" baseline="0" noProof="0">
                        <a:solidFill>
                          <a:schemeClr val="tx1"/>
                        </a:solidFill>
                        <a:latin typeface="Segoe UI"/>
                        <a:ea typeface="+mn-ea"/>
                        <a:cs typeface="Segoe UI"/>
                      </a:endParaRPr>
                    </a:p>
                    <a:p>
                      <a:pPr marL="342900" lvl="0" indent="-342900" algn="l">
                        <a:lnSpc>
                          <a:spcPct val="100000"/>
                        </a:lnSpc>
                        <a:spcBef>
                          <a:spcPts val="0"/>
                        </a:spcBef>
                        <a:spcAft>
                          <a:spcPts val="0"/>
                        </a:spcAft>
                        <a:buFont typeface="Arial" panose="020B0604020202020204" pitchFamily="34" charset="0"/>
                        <a:buChar char="•"/>
                      </a:pPr>
                      <a:r>
                        <a:rPr lang="en-US" sz="1800" b="0" i="0" u="none" strike="noStrike" kern="1200" baseline="0" noProof="0">
                          <a:solidFill>
                            <a:schemeClr val="tx1"/>
                          </a:solidFill>
                          <a:latin typeface="Segoe UI"/>
                          <a:ea typeface="+mn-ea"/>
                          <a:cs typeface="Segoe UI"/>
                        </a:rPr>
                        <a:t>The culture is collaborative – empowerment, trust and permission</a:t>
                      </a:r>
                    </a:p>
                    <a:p>
                      <a:pPr marL="342900" lvl="0" indent="-342900" algn="l">
                        <a:lnSpc>
                          <a:spcPct val="100000"/>
                        </a:lnSpc>
                        <a:spcBef>
                          <a:spcPts val="0"/>
                        </a:spcBef>
                        <a:spcAft>
                          <a:spcPts val="0"/>
                        </a:spcAft>
                        <a:buFont typeface="Arial" panose="020B0604020202020204" pitchFamily="34" charset="0"/>
                        <a:buChar char="•"/>
                      </a:pPr>
                      <a:r>
                        <a:rPr lang="en-US" sz="1800" b="0" i="0" u="none" strike="noStrike" kern="1200" baseline="0" noProof="0">
                          <a:solidFill>
                            <a:schemeClr val="tx1"/>
                          </a:solidFill>
                          <a:latin typeface="Segoe UI"/>
                          <a:ea typeface="+mn-ea"/>
                          <a:cs typeface="Segoe UI"/>
                        </a:rPr>
                        <a:t>Tacit knowledge is transferred through departments and roles</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kern="1200" baseline="0" noProof="0">
                          <a:solidFill>
                            <a:schemeClr val="tx1"/>
                          </a:solidFill>
                          <a:latin typeface="Segoe UI"/>
                          <a:ea typeface="+mn-ea"/>
                          <a:cs typeface="Segoe UI"/>
                        </a:rPr>
                        <a:t>Continuously improving templates based on usage statistics</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i="0" kern="1200">
                          <a:solidFill>
                            <a:schemeClr val="tx1"/>
                          </a:solidFill>
                          <a:effectLst/>
                          <a:latin typeface="+mn-lt"/>
                          <a:ea typeface="+mn-ea"/>
                          <a:cs typeface="+mn-cs"/>
                        </a:rPr>
                        <a:t>Collaboration is understood beyond task-based activities</a:t>
                      </a:r>
                      <a:endParaRPr lang="en-US" sz="1800" b="0" i="0" u="none" strike="noStrike" kern="1200" baseline="0" noProof="0">
                        <a:solidFill>
                          <a:schemeClr val="tx1"/>
                        </a:solidFill>
                        <a:effectLst/>
                        <a:latin typeface="+mn-lt"/>
                        <a:ea typeface="+mn-ea"/>
                        <a:cs typeface="Segoe UI"/>
                      </a:endParaRPr>
                    </a:p>
                    <a:p>
                      <a:pPr marL="342900" lvl="0" indent="-342900" algn="l">
                        <a:lnSpc>
                          <a:spcPct val="100000"/>
                        </a:lnSpc>
                        <a:spcBef>
                          <a:spcPts val="0"/>
                        </a:spcBef>
                        <a:spcAft>
                          <a:spcPts val="0"/>
                        </a:spcAft>
                        <a:buFont typeface="Arial" panose="020B0604020202020204" pitchFamily="34" charset="0"/>
                        <a:buChar char="•"/>
                      </a:pPr>
                      <a:endParaRPr lang="en-US" sz="1800" b="0" i="0" u="none" strike="noStrike" kern="1200" baseline="0" noProof="0">
                        <a:solidFill>
                          <a:schemeClr val="tx1"/>
                        </a:solidFill>
                        <a:latin typeface="Segoe UI"/>
                        <a:ea typeface="+mn-ea"/>
                        <a:cs typeface="Segoe UI"/>
                      </a:endParaRPr>
                    </a:p>
                    <a:p>
                      <a:pPr marL="0" lvl="0" indent="0" algn="l">
                        <a:lnSpc>
                          <a:spcPct val="100000"/>
                        </a:lnSpc>
                        <a:spcBef>
                          <a:spcPts val="0"/>
                        </a:spcBef>
                        <a:spcAft>
                          <a:spcPts val="0"/>
                        </a:spcAft>
                        <a:buFont typeface="Arial" panose="020B0604020202020204" pitchFamily="34" charset="0"/>
                        <a:buNone/>
                      </a:pPr>
                      <a:r>
                        <a:rPr lang="en-US" sz="1800" b="1" i="0" u="none" strike="noStrike" kern="1200" baseline="0">
                          <a:solidFill>
                            <a:schemeClr val="tx1"/>
                          </a:solidFill>
                          <a:latin typeface="+mn-lt"/>
                          <a:ea typeface="+mn-ea"/>
                          <a:cs typeface="Segoe UI"/>
                        </a:rPr>
                        <a:t>Process</a:t>
                      </a:r>
                      <a:endParaRPr lang="en-US" sz="1800" b="0" i="0" u="none" strike="noStrike" kern="1200" baseline="0" noProof="0">
                        <a:solidFill>
                          <a:schemeClr val="tx1"/>
                        </a:solidFill>
                        <a:latin typeface="Segoe UI"/>
                        <a:ea typeface="+mn-ea"/>
                        <a:cs typeface="Segoe UI"/>
                      </a:endParaRPr>
                    </a:p>
                    <a:p>
                      <a:pPr marL="342900" lvl="0" indent="-342900" algn="l">
                        <a:lnSpc>
                          <a:spcPct val="100000"/>
                        </a:lnSpc>
                        <a:spcBef>
                          <a:spcPts val="0"/>
                        </a:spcBef>
                        <a:spcAft>
                          <a:spcPts val="0"/>
                        </a:spcAft>
                        <a:buFont typeface="Arial" panose="020B0604020202020204" pitchFamily="34" charset="0"/>
                        <a:buChar char="•"/>
                      </a:pPr>
                      <a:r>
                        <a:rPr lang="en-US" sz="1800" b="0" i="0" u="none" strike="noStrike" kern="1200" baseline="0" noProof="0">
                          <a:solidFill>
                            <a:schemeClr val="tx1"/>
                          </a:solidFill>
                          <a:latin typeface="Segoe UI"/>
                          <a:ea typeface="+mn-ea"/>
                          <a:cs typeface="Segoe UI"/>
                        </a:rPr>
                        <a:t>Collaboration is governed and compliant.</a:t>
                      </a:r>
                    </a:p>
                    <a:p>
                      <a:pPr marL="342900" lvl="0" indent="-342900" algn="l">
                        <a:lnSpc>
                          <a:spcPct val="100000"/>
                        </a:lnSpc>
                        <a:spcBef>
                          <a:spcPts val="0"/>
                        </a:spcBef>
                        <a:spcAft>
                          <a:spcPts val="0"/>
                        </a:spcAft>
                        <a:buFont typeface="Arial" panose="020B0604020202020204" pitchFamily="34" charset="0"/>
                        <a:buChar char="•"/>
                      </a:pPr>
                      <a:r>
                        <a:rPr lang="en-US" sz="1800" b="0" i="0" u="none" strike="noStrike" kern="1200" baseline="0" noProof="0">
                          <a:solidFill>
                            <a:schemeClr val="tx1"/>
                          </a:solidFill>
                          <a:latin typeface="Segoe UI"/>
                          <a:ea typeface="+mn-ea"/>
                          <a:cs typeface="Segoe UI"/>
                        </a:rPr>
                        <a:t>Collaboration supports line of business systems.</a:t>
                      </a:r>
                    </a:p>
                    <a:p>
                      <a:pPr marL="342900" lvl="0" indent="-342900" algn="l">
                        <a:lnSpc>
                          <a:spcPct val="100000"/>
                        </a:lnSpc>
                        <a:spcBef>
                          <a:spcPts val="0"/>
                        </a:spcBef>
                        <a:spcAft>
                          <a:spcPts val="0"/>
                        </a:spcAft>
                        <a:buFont typeface="Arial" panose="020B0604020202020204" pitchFamily="34" charset="0"/>
                        <a:buChar char="•"/>
                      </a:pPr>
                      <a:r>
                        <a:rPr lang="en-GB" sz="1800" b="0" i="0" u="none" strike="noStrike" kern="1200" baseline="0" noProof="0">
                          <a:solidFill>
                            <a:schemeClr val="tx1"/>
                          </a:solidFill>
                          <a:latin typeface="+mn-lt"/>
                          <a:ea typeface="+mn-ea"/>
                          <a:cs typeface="Segoe UI"/>
                        </a:rPr>
                        <a:t>Diary management is well-established, and availability for collaborative work is managed (including real-time presence and ‘focus’ time slots).</a:t>
                      </a:r>
                    </a:p>
                    <a:p>
                      <a:pPr marL="342900" lvl="0" indent="-342900" algn="l">
                        <a:lnSpc>
                          <a:spcPct val="100000"/>
                        </a:lnSpc>
                        <a:spcBef>
                          <a:spcPts val="0"/>
                        </a:spcBef>
                        <a:spcAft>
                          <a:spcPts val="0"/>
                        </a:spcAft>
                        <a:buFont typeface="Arial" panose="020B0604020202020204" pitchFamily="34" charset="0"/>
                        <a:buChar char="•"/>
                      </a:pPr>
                      <a:r>
                        <a:rPr lang="en-US" sz="1800" b="0" i="0" u="none" strike="noStrike" kern="1200" baseline="0" noProof="0">
                          <a:solidFill>
                            <a:schemeClr val="tx1"/>
                          </a:solidFill>
                          <a:latin typeface="Segoe UI"/>
                          <a:ea typeface="+mn-ea"/>
                          <a:cs typeface="Segoe UI"/>
                        </a:rPr>
                        <a:t>Asynchronous </a:t>
                      </a:r>
                      <a:r>
                        <a:rPr lang="en-GB" sz="1800" b="0" i="0" u="none" strike="noStrike" kern="1200" baseline="0" noProof="0">
                          <a:solidFill>
                            <a:schemeClr val="tx1"/>
                          </a:solidFill>
                          <a:latin typeface="Segoe UI"/>
                          <a:ea typeface="+mn-ea"/>
                          <a:cs typeface="Segoe UI"/>
                        </a:rPr>
                        <a:t>collaboration is facilitated by features (e.g. @mentions) that signpost colleagues to content and actions, ensuring notifications are productive rather than interruptions.</a:t>
                      </a:r>
                    </a:p>
                    <a:p>
                      <a:pPr marL="342900" lvl="0" indent="-342900" algn="l">
                        <a:lnSpc>
                          <a:spcPct val="100000"/>
                        </a:lnSpc>
                        <a:spcBef>
                          <a:spcPts val="0"/>
                        </a:spcBef>
                        <a:spcAft>
                          <a:spcPts val="0"/>
                        </a:spcAft>
                        <a:buFont typeface="Arial" panose="020B0604020202020204" pitchFamily="34" charset="0"/>
                        <a:buChar char="•"/>
                      </a:pPr>
                      <a:r>
                        <a:rPr lang="en-GB" sz="1800" b="0" i="0" u="none" strike="noStrike" kern="1200" baseline="0" noProof="0">
                          <a:solidFill>
                            <a:schemeClr val="tx1"/>
                          </a:solidFill>
                          <a:latin typeface="Segoe UI"/>
                          <a:ea typeface="+mn-ea"/>
                          <a:cs typeface="Segoe UI"/>
                        </a:rPr>
                        <a:t>Productivity and other collaboration metrics provide insights.</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kern="1200" baseline="0" noProof="0">
                          <a:solidFill>
                            <a:schemeClr val="tx1"/>
                          </a:solidFill>
                          <a:effectLst/>
                          <a:latin typeface="Segoe UI"/>
                          <a:ea typeface="+mn-ea"/>
                          <a:cs typeface="Segoe UI"/>
                        </a:rPr>
                        <a:t>Opportunities for informal conversations are actively created (water-cooler conversations), </a:t>
                      </a:r>
                      <a:r>
                        <a:rPr lang="en-GB" sz="1800" b="0" i="0" u="none" strike="noStrike" kern="1200" baseline="0" noProof="0">
                          <a:solidFill>
                            <a:schemeClr val="tx1"/>
                          </a:solidFill>
                          <a:effectLst/>
                          <a:latin typeface="Segoe UI"/>
                          <a:ea typeface="+mn-ea"/>
                          <a:cs typeface="Segoe UI"/>
                        </a:rPr>
                        <a:t>especially within disciplines</a:t>
                      </a:r>
                      <a:endParaRPr lang="en-GB" sz="1800" b="0" i="0" kern="1200">
                        <a:solidFill>
                          <a:schemeClr val="tx1"/>
                        </a:solidFill>
                        <a:effectLst/>
                        <a:latin typeface="+mn-lt"/>
                        <a:ea typeface="+mn-ea"/>
                        <a:cs typeface="+mn-cs"/>
                      </a:endParaRPr>
                    </a:p>
                  </a:txBody>
                  <a:tcPr marL="73433" marR="73433" marT="36717" marB="36717" anchor="ctr"/>
                </a:tc>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800" b="0" i="0" u="none" strike="noStrike" kern="1200" baseline="0">
                          <a:solidFill>
                            <a:schemeClr val="accent2"/>
                          </a:solidFill>
                          <a:latin typeface="Segoe UI"/>
                          <a:ea typeface="+mn-ea"/>
                          <a:cs typeface="Segoe UI"/>
                        </a:rPr>
                        <a:t>“We want to learn how to collaborate better and understand who does it well within our organization. This enables us to be better</a:t>
                      </a:r>
                      <a:r>
                        <a:rPr lang="en-GB" sz="1800" b="0" i="0" u="none" strike="noStrike" kern="1200" baseline="0">
                          <a:solidFill>
                            <a:schemeClr val="accent2"/>
                          </a:solidFill>
                          <a:latin typeface="Segoe UI"/>
                          <a:ea typeface="+mn-ea"/>
                          <a:cs typeface="Segoe UI"/>
                        </a:rPr>
                        <a:t>“</a:t>
                      </a:r>
                      <a:endParaRPr lang="en-US" sz="1800" b="0" i="0" u="none" strike="noStrike" kern="1200" baseline="0">
                        <a:solidFill>
                          <a:schemeClr val="accent2"/>
                        </a:solidFill>
                        <a:latin typeface="Segoe UI"/>
                        <a:ea typeface="+mn-ea"/>
                        <a:cs typeface="Segoe UI"/>
                      </a:endParaRPr>
                    </a:p>
                  </a:txBody>
                  <a:tcPr marL="126723" marR="126723" marT="52848" marB="5284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82402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42064" y="749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451678"/>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7" y="1546005"/>
            <a:ext cx="5389128" cy="2769989"/>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2000">
                <a:solidFill>
                  <a:schemeClr val="bg1"/>
                </a:solidFill>
                <a:latin typeface="Segoe UI Light"/>
                <a:cs typeface="Segoe UI Light"/>
              </a:rPr>
              <a:t>Practitioner &amp; Maturity Model overview </a:t>
            </a:r>
          </a:p>
          <a:p>
            <a:pPr marL="808990" lvl="1" indent="-342900">
              <a:buFont typeface="Arial" panose="020B0604020202020204" pitchFamily="34" charset="0"/>
              <a:buChar char="•"/>
            </a:pPr>
            <a:r>
              <a:rPr lang="en-US" sz="2000">
                <a:solidFill>
                  <a:schemeClr val="bg1"/>
                </a:solidFill>
                <a:latin typeface="Segoe UI Light"/>
                <a:cs typeface="Segoe UI Light"/>
              </a:rPr>
              <a:t>Artifacts and Updates</a:t>
            </a:r>
          </a:p>
          <a:p>
            <a:pPr marL="808990" lvl="1" indent="-342900">
              <a:buFont typeface="Arial" panose="020B0604020202020204" pitchFamily="34" charset="0"/>
              <a:buChar char="•"/>
            </a:pPr>
            <a:r>
              <a:rPr lang="en-US" sz="2000">
                <a:solidFill>
                  <a:schemeClr val="bg1"/>
                </a:solidFill>
                <a:latin typeface="Segoe UI Light"/>
                <a:cs typeface="Segoe UI Light"/>
              </a:rPr>
              <a:t>Purpose</a:t>
            </a:r>
          </a:p>
          <a:p>
            <a:pPr marL="808990" lvl="1" indent="-342900">
              <a:buFont typeface="Arial" panose="020B0604020202020204" pitchFamily="34" charset="0"/>
              <a:buChar char="•"/>
            </a:pPr>
            <a:r>
              <a:rPr lang="en-US" sz="2000">
                <a:solidFill>
                  <a:schemeClr val="bg1"/>
                </a:solidFill>
                <a:latin typeface="Segoe UI Light"/>
                <a:cs typeface="Segoe UI Light"/>
              </a:rPr>
              <a:t>How to get more involved</a:t>
            </a:r>
          </a:p>
          <a:p>
            <a:pPr marL="342900" indent="-342900">
              <a:buFont typeface="Arial" panose="020B0604020202020204" pitchFamily="34" charset="0"/>
              <a:buChar char="•"/>
            </a:pPr>
            <a:r>
              <a:rPr lang="en-US" sz="2000">
                <a:solidFill>
                  <a:schemeClr val="bg1"/>
                </a:solidFill>
                <a:latin typeface="Segoe UI Light"/>
                <a:cs typeface="Segoe UI Light"/>
              </a:rPr>
              <a:t>Shout-out &amp; Picture Time (</a:t>
            </a:r>
            <a:r>
              <a:rPr lang="en-US" sz="2000" b="1">
                <a:solidFill>
                  <a:schemeClr val="bg1"/>
                </a:solidFill>
                <a:latin typeface="Segoe UI Light"/>
                <a:cs typeface="Segoe UI Light"/>
              </a:rPr>
              <a:t>Together Mode!)</a:t>
            </a:r>
            <a:endParaRPr lang="en-US" sz="2000">
              <a:solidFill>
                <a:schemeClr val="bg1"/>
              </a:solidFill>
              <a:latin typeface="Segoe UI Light"/>
              <a:cs typeface="Segoe UI Light"/>
            </a:endParaRPr>
          </a:p>
          <a:p>
            <a:pPr marL="342900" indent="-342900">
              <a:buFont typeface="Arial" panose="020B0604020202020204" pitchFamily="34" charset="0"/>
              <a:buChar char="•"/>
            </a:pPr>
            <a:r>
              <a:rPr lang="en-US" sz="2000">
                <a:solidFill>
                  <a:schemeClr val="bg1"/>
                </a:solidFill>
                <a:latin typeface="Segoe UI Light"/>
                <a:cs typeface="Segoe UI Light"/>
              </a:rPr>
              <a:t>Discussion with our rockstar of the day: </a:t>
            </a:r>
            <a:r>
              <a:rPr lang="en-US" sz="2000" b="1">
                <a:solidFill>
                  <a:schemeClr val="bg1"/>
                </a:solidFill>
                <a:latin typeface="Segoe UI Light"/>
                <a:cs typeface="Segoe UI Light"/>
              </a:rPr>
              <a:t>Collaboration Competency</a:t>
            </a:r>
            <a:r>
              <a:rPr lang="en-US" sz="2000">
                <a:solidFill>
                  <a:schemeClr val="bg1"/>
                </a:solidFill>
                <a:latin typeface="Segoe UI Light"/>
                <a:cs typeface="Segoe UI Light"/>
              </a:rPr>
              <a:t> </a:t>
            </a:r>
          </a:p>
          <a:p>
            <a:endParaRPr lang="en-US" sz="2000" b="1">
              <a:solidFill>
                <a:schemeClr val="bg1"/>
              </a:solidFill>
              <a:highlight>
                <a:srgbClr val="FFFF00"/>
              </a:highlight>
              <a:latin typeface="Segoe UI Light"/>
              <a:cs typeface="Segoe UI Light"/>
            </a:endParaRPr>
          </a:p>
          <a:p>
            <a:endParaRPr lang="en-US" sz="2000">
              <a:solidFill>
                <a:schemeClr val="bg1"/>
              </a:solidFill>
              <a:latin typeface="Segoe UI Light" panose="020B0502040204020203" pitchFamily="34" charset="0"/>
              <a:cs typeface="Segoe UI Light" panose="020B0502040204020203" pitchFamily="34" charset="0"/>
            </a:endParaRPr>
          </a:p>
        </p:txBody>
      </p:sp>
      <p:grpSp>
        <p:nvGrpSpPr>
          <p:cNvPr id="11" name="Group 10">
            <a:extLst>
              <a:ext uri="{FF2B5EF4-FFF2-40B4-BE49-F238E27FC236}">
                <a16:creationId xmlns:a16="http://schemas.microsoft.com/office/drawing/2014/main" id="{EA30E457-7E68-4103-8715-5D173D7E0A2E}"/>
              </a:ext>
            </a:extLst>
          </p:cNvPr>
          <p:cNvGrpSpPr/>
          <p:nvPr/>
        </p:nvGrpSpPr>
        <p:grpSpPr>
          <a:xfrm>
            <a:off x="806170" y="4045704"/>
            <a:ext cx="4231995" cy="2723874"/>
            <a:chOff x="5357988" y="1088215"/>
            <a:chExt cx="7827611" cy="5038151"/>
          </a:xfrm>
        </p:grpSpPr>
        <p:pic>
          <p:nvPicPr>
            <p:cNvPr id="12" name="Picture 11">
              <a:extLst>
                <a:ext uri="{FF2B5EF4-FFF2-40B4-BE49-F238E27FC236}">
                  <a16:creationId xmlns:a16="http://schemas.microsoft.com/office/drawing/2014/main" id="{F4138791-F11E-4F3E-B016-E3A0411D930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3" name="Picture 12">
              <a:extLst>
                <a:ext uri="{FF2B5EF4-FFF2-40B4-BE49-F238E27FC236}">
                  <a16:creationId xmlns:a16="http://schemas.microsoft.com/office/drawing/2014/main" id="{EE034FFB-B691-4AA1-88FC-3589865DF28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828478" y="1479058"/>
              <a:ext cx="6925864" cy="4258454"/>
            </a:xfrm>
            <a:prstGeom prst="rect">
              <a:avLst/>
            </a:prstGeom>
          </p:spPr>
        </p:pic>
      </p:grpSp>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50">
                <a:solidFill>
                  <a:schemeClr val="bg1">
                    <a:lumMod val="10000"/>
                  </a:schemeClr>
                </a:solidFill>
                <a:latin typeface="Segoe UI Semibold"/>
                <a:ea typeface="+mj-lt"/>
                <a:cs typeface="Segoe UI Semibold"/>
              </a:rPr>
              <a:t>MM4M365 – Intention at level 500</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2779319738"/>
              </p:ext>
            </p:extLst>
          </p:nvPr>
        </p:nvGraphicFramePr>
        <p:xfrm>
          <a:off x="388306" y="1230245"/>
          <a:ext cx="11772026" cy="5730400"/>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825886">
                <a:tc>
                  <a:txBody>
                    <a:bodyPr/>
                    <a:lstStyle/>
                    <a:p>
                      <a:pPr algn="ctr"/>
                      <a:r>
                        <a:rPr lang="en-US" sz="2000">
                          <a:solidFill>
                            <a:schemeClr val="bg2"/>
                          </a:solidFill>
                          <a:latin typeface="+mj-lt"/>
                          <a:cs typeface="Segoe UI"/>
                        </a:rPr>
                        <a:t>Maturity Level</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a:rPr>
                        <a:t>Description</a:t>
                      </a:r>
                      <a:endParaRPr lang="en-US" sz="2000" b="1">
                        <a:solidFill>
                          <a:schemeClr val="bg2"/>
                        </a:solidFill>
                        <a:latin typeface="+mj-lt"/>
                        <a:cs typeface="Segoe UI"/>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4501949">
                <a:tc>
                  <a:txBody>
                    <a:bodyPr/>
                    <a:lstStyle/>
                    <a:p>
                      <a:pPr marL="0" algn="ctr"/>
                      <a:r>
                        <a:rPr lang="en-US" sz="2400">
                          <a:latin typeface="Segoe UI"/>
                          <a:cs typeface="Segoe UI"/>
                        </a:rPr>
                        <a:t>Level 500</a:t>
                      </a:r>
                    </a:p>
                    <a:p>
                      <a:pPr marL="0" algn="ctr"/>
                      <a:r>
                        <a:rPr lang="en-US" sz="2400" b="1">
                          <a:latin typeface="Segoe UI"/>
                          <a:cs typeface="Segoe UI"/>
                        </a:rPr>
                        <a:t>Optimizing</a:t>
                      </a:r>
                    </a:p>
                  </a:txBody>
                  <a:tcPr marL="126723" marR="126723" marT="52848" marB="52848" anchor="ctr"/>
                </a:tc>
                <a:tc>
                  <a:txBody>
                    <a:bodyPr/>
                    <a:lstStyle/>
                    <a:p>
                      <a:pPr marL="0" lvl="0" indent="0" algn="l">
                        <a:lnSpc>
                          <a:spcPct val="100000"/>
                        </a:lnSpc>
                        <a:spcBef>
                          <a:spcPts val="0"/>
                        </a:spcBef>
                        <a:spcAft>
                          <a:spcPts val="0"/>
                        </a:spcAft>
                        <a:buFont typeface="Arial" panose="020B0604020202020204" pitchFamily="34" charset="0"/>
                        <a:buNone/>
                      </a:pPr>
                      <a:r>
                        <a:rPr lang="en-GB" sz="1800" b="1" i="0" u="none" strike="noStrike" kern="1200" baseline="0">
                          <a:solidFill>
                            <a:schemeClr val="tx1"/>
                          </a:solidFill>
                          <a:latin typeface="+mn-lt"/>
                          <a:ea typeface="+mn-ea"/>
                          <a:cs typeface="Segoe UI"/>
                        </a:rPr>
                        <a:t>Culture</a:t>
                      </a:r>
                    </a:p>
                    <a:p>
                      <a:pPr marL="342900" lvl="0" indent="-342900" algn="l">
                        <a:lnSpc>
                          <a:spcPct val="100000"/>
                        </a:lnSpc>
                        <a:spcBef>
                          <a:spcPts val="0"/>
                        </a:spcBef>
                        <a:spcAft>
                          <a:spcPts val="0"/>
                        </a:spcAft>
                        <a:buFont typeface="Arial" panose="020B0604020202020204" pitchFamily="34" charset="0"/>
                        <a:buChar char="•"/>
                      </a:pPr>
                      <a:r>
                        <a:rPr lang="en-US" noProof="0"/>
                        <a:t>Collaboration is baked into the culture.</a:t>
                      </a:r>
                    </a:p>
                    <a:p>
                      <a:pPr marL="342900" lvl="0" indent="-342900" algn="l">
                        <a:lnSpc>
                          <a:spcPct val="100000"/>
                        </a:lnSpc>
                        <a:spcBef>
                          <a:spcPts val="0"/>
                        </a:spcBef>
                        <a:spcAft>
                          <a:spcPts val="0"/>
                        </a:spcAft>
                        <a:buFont typeface="Arial" panose="020B0604020202020204" pitchFamily="34" charset="0"/>
                        <a:buChar char="•"/>
                      </a:pPr>
                      <a:r>
                        <a:rPr lang="en-US" noProof="0"/>
                        <a:t>Staff are expected to do non-traditional/non-task </a:t>
                      </a:r>
                      <a:r>
                        <a:rPr lang="en-GB" noProof="0"/>
                        <a:t>collaboration </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i="0" kern="1200">
                          <a:solidFill>
                            <a:schemeClr val="tx1"/>
                          </a:solidFill>
                          <a:effectLst/>
                          <a:latin typeface="+mn-lt"/>
                          <a:ea typeface="+mn-ea"/>
                          <a:cs typeface="+mn-cs"/>
                        </a:rPr>
                        <a:t>Deep collaboration enabled through cross-skilling, placements and multi-disciplinary meetings.</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kern="1200" baseline="0" noProof="0">
                          <a:solidFill>
                            <a:schemeClr val="tx1"/>
                          </a:solidFill>
                          <a:effectLst/>
                          <a:latin typeface="+mn-lt"/>
                          <a:ea typeface="+mn-ea"/>
                          <a:cs typeface="Segoe UI"/>
                        </a:rPr>
                        <a:t>Informal and formal knowledge transfer are designed into the organizational culture (water-cooler conversations) across disciplines. No one needs an excuse to </a:t>
                      </a:r>
                      <a:r>
                        <a:rPr lang="en-GB" sz="1800" b="0" i="0" u="none" strike="noStrike" kern="1200" baseline="0" noProof="0">
                          <a:solidFill>
                            <a:schemeClr val="tx1"/>
                          </a:solidFill>
                          <a:effectLst/>
                          <a:latin typeface="+mn-lt"/>
                          <a:ea typeface="+mn-ea"/>
                          <a:cs typeface="Segoe UI"/>
                        </a:rPr>
                        <a:t>collaborate.</a:t>
                      </a:r>
                      <a:endParaRPr lang="en-GB" sz="1800" b="0" i="0" kern="1200">
                        <a:solidFill>
                          <a:schemeClr val="tx1"/>
                        </a:solidFill>
                        <a:effectLst/>
                        <a:latin typeface="+mn-lt"/>
                        <a:ea typeface="+mn-ea"/>
                        <a:cs typeface="+mn-cs"/>
                      </a:endParaRPr>
                    </a:p>
                    <a:p>
                      <a:pPr marL="342900" lvl="0" indent="-342900" algn="l">
                        <a:lnSpc>
                          <a:spcPct val="100000"/>
                        </a:lnSpc>
                        <a:spcBef>
                          <a:spcPts val="0"/>
                        </a:spcBef>
                        <a:spcAft>
                          <a:spcPts val="0"/>
                        </a:spcAft>
                        <a:buFont typeface="Arial" panose="020B0604020202020204" pitchFamily="34" charset="0"/>
                        <a:buChar char="•"/>
                      </a:pPr>
                      <a:endParaRPr lang="en-US" sz="1100" noProof="0"/>
                    </a:p>
                    <a:p>
                      <a:pPr marL="0" lvl="0" indent="0" algn="l">
                        <a:lnSpc>
                          <a:spcPct val="100000"/>
                        </a:lnSpc>
                        <a:spcBef>
                          <a:spcPts val="0"/>
                        </a:spcBef>
                        <a:spcAft>
                          <a:spcPts val="0"/>
                        </a:spcAft>
                        <a:buFont typeface="Arial" panose="020B0604020202020204" pitchFamily="34" charset="0"/>
                        <a:buNone/>
                      </a:pPr>
                      <a:r>
                        <a:rPr lang="en-GB" sz="1800" b="1" i="0" u="none" strike="noStrike" kern="1200" baseline="0">
                          <a:solidFill>
                            <a:schemeClr val="tx1"/>
                          </a:solidFill>
                          <a:latin typeface="+mn-lt"/>
                          <a:ea typeface="+mn-ea"/>
                          <a:cs typeface="Segoe UI"/>
                        </a:rPr>
                        <a:t>Process</a:t>
                      </a:r>
                      <a:endParaRPr lang="en-US" noProof="0"/>
                    </a:p>
                    <a:p>
                      <a:pPr marL="342900" lvl="0" indent="-342900" algn="l">
                        <a:lnSpc>
                          <a:spcPct val="100000"/>
                        </a:lnSpc>
                        <a:spcBef>
                          <a:spcPts val="0"/>
                        </a:spcBef>
                        <a:spcAft>
                          <a:spcPts val="0"/>
                        </a:spcAft>
                        <a:buFont typeface="Arial" panose="020B0604020202020204" pitchFamily="34" charset="0"/>
                        <a:buChar char="•"/>
                      </a:pPr>
                      <a:r>
                        <a:rPr lang="en-GB" sz="1800" b="0" i="0" kern="1200">
                          <a:solidFill>
                            <a:schemeClr val="tx1"/>
                          </a:solidFill>
                          <a:effectLst/>
                          <a:latin typeface="+mn-lt"/>
                          <a:ea typeface="+mn-ea"/>
                          <a:cs typeface="+mn-cs"/>
                        </a:rPr>
                        <a:t>Metrics are used to measure and improve collaboration outcomes, clearly connected to strategy.</a:t>
                      </a:r>
                    </a:p>
                    <a:p>
                      <a:pPr marL="342900" lvl="0" indent="-342900" algn="l">
                        <a:lnSpc>
                          <a:spcPct val="100000"/>
                        </a:lnSpc>
                        <a:spcBef>
                          <a:spcPts val="0"/>
                        </a:spcBef>
                        <a:spcAft>
                          <a:spcPts val="0"/>
                        </a:spcAft>
                        <a:buFont typeface="Arial" panose="020B0604020202020204" pitchFamily="34" charset="0"/>
                        <a:buChar char="•"/>
                      </a:pPr>
                      <a:r>
                        <a:rPr lang="en-US" noProof="0"/>
                        <a:t>Automation enables and protects collaborative efforts, in line with understood policies.</a:t>
                      </a:r>
                      <a:endParaRPr lang="en-GB" sz="1800" b="0" i="0" kern="1200">
                        <a:solidFill>
                          <a:schemeClr val="tx1"/>
                        </a:solidFill>
                        <a:effectLst/>
                        <a:latin typeface="+mn-lt"/>
                        <a:ea typeface="+mn-ea"/>
                        <a:cs typeface="+mn-cs"/>
                      </a:endParaRP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i="0" kern="1200">
                          <a:solidFill>
                            <a:schemeClr val="tx1"/>
                          </a:solidFill>
                          <a:effectLst/>
                          <a:latin typeface="+mn-lt"/>
                          <a:ea typeface="+mn-ea"/>
                          <a:cs typeface="+mn-cs"/>
                        </a:rPr>
                        <a:t>Downstream collaboration processes are automated &amp; optimised.</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i="0" kern="1200">
                          <a:solidFill>
                            <a:schemeClr val="tx1"/>
                          </a:solidFill>
                          <a:effectLst/>
                          <a:latin typeface="+mn-lt"/>
                          <a:ea typeface="+mn-ea"/>
                          <a:cs typeface="+mn-cs"/>
                        </a:rPr>
                        <a:t>Staff are accountable for tasks and commitments; with feedback used to assure productivity.</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i="0" kern="1200">
                          <a:solidFill>
                            <a:schemeClr val="tx1"/>
                          </a:solidFill>
                          <a:effectLst/>
                          <a:latin typeface="+mn-lt"/>
                          <a:ea typeface="+mn-ea"/>
                          <a:cs typeface="+mn-cs"/>
                        </a:rPr>
                        <a:t>Collaboration processes and benefits extend to external partners.</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i="0" u="none" strike="noStrike" kern="1200" baseline="0" noProof="0">
                          <a:solidFill>
                            <a:schemeClr val="accent2"/>
                          </a:solidFill>
                          <a:latin typeface="Segoe UI"/>
                          <a:ea typeface="+mn-ea"/>
                          <a:cs typeface="Segoe UI"/>
                        </a:rPr>
                        <a:t>“We want to ensure collaboration is </a:t>
                      </a:r>
                      <a:r>
                        <a:rPr lang="en-US" sz="2000" b="0" i="1" u="none" strike="noStrike" kern="1200" baseline="0" noProof="0">
                          <a:solidFill>
                            <a:schemeClr val="accent2"/>
                          </a:solidFill>
                          <a:latin typeface="Segoe UI"/>
                          <a:ea typeface="+mn-ea"/>
                          <a:cs typeface="Segoe UI"/>
                        </a:rPr>
                        <a:t>always </a:t>
                      </a:r>
                      <a:r>
                        <a:rPr lang="en-GB" sz="2000" b="0" i="0" u="none" strike="noStrike" kern="1200" baseline="0" noProof="0">
                          <a:solidFill>
                            <a:schemeClr val="accent2"/>
                          </a:solidFill>
                          <a:latin typeface="Segoe UI"/>
                          <a:ea typeface="+mn-ea"/>
                          <a:cs typeface="Segoe UI"/>
                        </a:rPr>
                        <a:t>effective and safe, regardless of who, what and where”</a:t>
                      </a:r>
                      <a:endParaRPr lang="en-US" sz="2000" b="0" i="0" u="none" strike="noStrike" kern="1200" baseline="0" noProof="0">
                        <a:solidFill>
                          <a:schemeClr val="accent2"/>
                        </a:solidFill>
                        <a:latin typeface="Segoe UI"/>
                        <a:ea typeface="+mn-ea"/>
                        <a:cs typeface="Segoe UI"/>
                      </a:endParaRPr>
                    </a:p>
                  </a:txBody>
                  <a:tcPr marL="126723" marR="126723" marT="52848" marB="52848"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88914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59B918-46C9-44CF-BA16-FE846CC15084}"/>
              </a:ext>
            </a:extLst>
          </p:cNvPr>
          <p:cNvSpPr>
            <a:spLocks noGrp="1"/>
          </p:cNvSpPr>
          <p:nvPr>
            <p:ph type="title"/>
          </p:nvPr>
        </p:nvSpPr>
        <p:spPr/>
        <p:txBody>
          <a:bodyPr>
            <a:normAutofit/>
          </a:bodyPr>
          <a:lstStyle/>
          <a:p>
            <a:r>
              <a:rPr lang="en-US" sz="4000" spc="-150">
                <a:ln w="3175">
                  <a:noFill/>
                </a:ln>
                <a:gradFill>
                  <a:gsLst>
                    <a:gs pos="1250">
                      <a:schemeClr val="tx1"/>
                    </a:gs>
                    <a:gs pos="100000">
                      <a:schemeClr val="tx1"/>
                    </a:gs>
                  </a:gsLst>
                  <a:lin ang="5400000" scaled="0"/>
                </a:gradFill>
                <a:latin typeface="+mj-lt"/>
                <a:cs typeface="Segoe UI"/>
              </a:rPr>
              <a:t>A few resources </a:t>
            </a:r>
            <a:endParaRPr lang="en-GB"/>
          </a:p>
        </p:txBody>
      </p:sp>
      <p:sp>
        <p:nvSpPr>
          <p:cNvPr id="5" name="Content Placeholder 4">
            <a:extLst>
              <a:ext uri="{FF2B5EF4-FFF2-40B4-BE49-F238E27FC236}">
                <a16:creationId xmlns:a16="http://schemas.microsoft.com/office/drawing/2014/main" id="{F1848D1A-BFC7-47CC-8C4D-A4FECF909FBF}"/>
              </a:ext>
            </a:extLst>
          </p:cNvPr>
          <p:cNvSpPr>
            <a:spLocks noGrp="1"/>
          </p:cNvSpPr>
          <p:nvPr>
            <p:ph idx="1"/>
          </p:nvPr>
        </p:nvSpPr>
        <p:spPr>
          <a:xfrm>
            <a:off x="274640" y="1212851"/>
            <a:ext cx="11887198" cy="4966820"/>
          </a:xfrm>
        </p:spPr>
        <p:txBody>
          <a:bodyPr/>
          <a:lstStyle/>
          <a:p>
            <a:r>
              <a:rPr lang="en-US">
                <a:hlinkClick r:id="rId3"/>
              </a:rPr>
              <a:t>https://www.computerworld.com/article/2221091/sharepoint-user-adoption-strategy--team-member--service-level-agreement</a:t>
            </a:r>
            <a:endParaRPr lang="en-US"/>
          </a:p>
          <a:p>
            <a:endParaRPr lang="en-US"/>
          </a:p>
          <a:p>
            <a:r>
              <a:rPr lang="en-US">
                <a:hlinkClick r:id="rId4"/>
              </a:rPr>
              <a:t>https://sway.office.com/tewankw51rkJ0E2w?ref=Link%2f</a:t>
            </a:r>
            <a:endParaRPr lang="en-US"/>
          </a:p>
          <a:p>
            <a:endParaRPr lang="en-US"/>
          </a:p>
          <a:p>
            <a:r>
              <a:rPr lang="en-US">
                <a:hlinkClick r:id="rId5"/>
              </a:rPr>
              <a:t>The Hamster Revolution: How to Manage Your Email Before It Manages You eBook : Song, Mike, Halsey, Vicki, Burress, Tim: Kindle Store</a:t>
            </a:r>
            <a:endParaRPr lang="en-US"/>
          </a:p>
          <a:p>
            <a:endParaRPr lang="en-US"/>
          </a:p>
          <a:p>
            <a:r>
              <a:rPr lang="en-US">
                <a:hlinkClick r:id="rId6"/>
              </a:rPr>
              <a:t>Matt Wade's Definitive Guide To Teams Etiquette (avepoint.com)</a:t>
            </a:r>
            <a:endParaRPr lang="en-US"/>
          </a:p>
        </p:txBody>
      </p:sp>
    </p:spTree>
    <p:extLst>
      <p:ext uri="{BB962C8B-B14F-4D97-AF65-F5344CB8AC3E}">
        <p14:creationId xmlns:p14="http://schemas.microsoft.com/office/powerpoint/2010/main" val="326667743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8F2D-C705-4872-B3D9-8AC2ABD10435}"/>
              </a:ext>
            </a:extLst>
          </p:cNvPr>
          <p:cNvSpPr>
            <a:spLocks noGrp="1"/>
          </p:cNvSpPr>
          <p:nvPr>
            <p:ph type="title"/>
          </p:nvPr>
        </p:nvSpPr>
        <p:spPr/>
        <p:txBody>
          <a:bodyPr/>
          <a:lstStyle/>
          <a:p>
            <a:r>
              <a:rPr lang="en-US">
                <a:solidFill>
                  <a:schemeClr val="tx2"/>
                </a:solidFill>
              </a:rPr>
              <a:t>Q&amp;A</a:t>
            </a:r>
            <a:br>
              <a:rPr lang="en-US">
                <a:solidFill>
                  <a:schemeClr val="tx2"/>
                </a:solidFill>
              </a:rPr>
            </a:br>
            <a:br>
              <a:rPr lang="en-US">
                <a:solidFill>
                  <a:schemeClr val="tx2"/>
                </a:solidFill>
              </a:rPr>
            </a:br>
            <a:r>
              <a:rPr lang="en-US">
                <a:solidFill>
                  <a:schemeClr val="tx2"/>
                </a:solidFill>
              </a:rPr>
              <a:t>Recording off!</a:t>
            </a:r>
          </a:p>
        </p:txBody>
      </p:sp>
    </p:spTree>
    <p:extLst>
      <p:ext uri="{BB962C8B-B14F-4D97-AF65-F5344CB8AC3E}">
        <p14:creationId xmlns:p14="http://schemas.microsoft.com/office/powerpoint/2010/main" val="17027443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C3DD-4DD6-4A2F-B89C-49F294DF6CCD}"/>
              </a:ext>
            </a:extLst>
          </p:cNvPr>
          <p:cNvSpPr>
            <a:spLocks noGrp="1"/>
          </p:cNvSpPr>
          <p:nvPr>
            <p:ph type="title"/>
          </p:nvPr>
        </p:nvSpPr>
        <p:spPr>
          <a:xfrm>
            <a:off x="465138" y="632779"/>
            <a:ext cx="11533187" cy="411162"/>
          </a:xfrm>
        </p:spPr>
        <p:txBody>
          <a:bodyPr wrap="square" anchor="t">
            <a:normAutofit fontScale="90000"/>
          </a:bodyPr>
          <a:lstStyle/>
          <a:p>
            <a:r>
              <a:rPr lang="en-US"/>
              <a:t>Future topics</a:t>
            </a:r>
          </a:p>
        </p:txBody>
      </p:sp>
      <p:graphicFrame>
        <p:nvGraphicFramePr>
          <p:cNvPr id="6" name="Text Placeholder 2">
            <a:extLst>
              <a:ext uri="{FF2B5EF4-FFF2-40B4-BE49-F238E27FC236}">
                <a16:creationId xmlns:a16="http://schemas.microsoft.com/office/drawing/2014/main" id="{7B6270B7-7E45-484E-8232-3BE9CE692F48}"/>
              </a:ext>
            </a:extLst>
          </p:cNvPr>
          <p:cNvGraphicFramePr/>
          <p:nvPr>
            <p:extLst>
              <p:ext uri="{D42A27DB-BD31-4B8C-83A1-F6EECF244321}">
                <p14:modId xmlns:p14="http://schemas.microsoft.com/office/powerpoint/2010/main" val="1039585662"/>
              </p:ext>
            </p:extLst>
          </p:nvPr>
        </p:nvGraphicFramePr>
        <p:xfrm>
          <a:off x="465138" y="1497008"/>
          <a:ext cx="11533187" cy="437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Left 2">
            <a:extLst>
              <a:ext uri="{FF2B5EF4-FFF2-40B4-BE49-F238E27FC236}">
                <a16:creationId xmlns:a16="http://schemas.microsoft.com/office/drawing/2014/main" id="{8D173BF7-0506-4C14-B44D-D115B845B058}"/>
              </a:ext>
            </a:extLst>
          </p:cNvPr>
          <p:cNvSpPr/>
          <p:nvPr/>
        </p:nvSpPr>
        <p:spPr bwMode="auto">
          <a:xfrm>
            <a:off x="4707802" y="1570431"/>
            <a:ext cx="7290523" cy="738981"/>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gradFill>
                <a:gsLst>
                  <a:gs pos="0">
                    <a:srgbClr val="FFFFFF"/>
                  </a:gs>
                  <a:gs pos="100000">
                    <a:srgbClr val="FFFFFF"/>
                  </a:gs>
                </a:gsLst>
                <a:lin ang="5400000" scaled="0"/>
              </a:gradFill>
              <a:highlight>
                <a:srgbClr val="FFFF00"/>
              </a:highlight>
              <a:ea typeface="Segoe UI" pitchFamily="34" charset="0"/>
              <a:cs typeface="Segoe UI"/>
            </a:endParaRPr>
          </a:p>
        </p:txBody>
      </p:sp>
    </p:spTree>
    <p:extLst>
      <p:ext uri="{BB962C8B-B14F-4D97-AF65-F5344CB8AC3E}">
        <p14:creationId xmlns:p14="http://schemas.microsoft.com/office/powerpoint/2010/main" val="4291154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p:txBody>
          <a:bodyPr>
            <a:normAutofit fontScale="90000"/>
          </a:bodyPr>
          <a:lstStyle/>
          <a:p>
            <a:pPr algn="ctr"/>
            <a:r>
              <a:rPr lang="en-US">
                <a:cs typeface="Segoe UI Semibold"/>
              </a:rPr>
              <a:t>Thank you</a:t>
            </a:r>
            <a:endParaRPr lang="en-US"/>
          </a:p>
        </p:txBody>
      </p:sp>
      <p:sp>
        <p:nvSpPr>
          <p:cNvPr id="4" name="Text Placeholder 3">
            <a:extLst>
              <a:ext uri="{FF2B5EF4-FFF2-40B4-BE49-F238E27FC236}">
                <a16:creationId xmlns:a16="http://schemas.microsoft.com/office/drawing/2014/main" id="{A04E16D6-6682-4068-BF11-BA8E4E8E1BBC}"/>
              </a:ext>
            </a:extLst>
          </p:cNvPr>
          <p:cNvSpPr>
            <a:spLocks noGrp="1"/>
          </p:cNvSpPr>
          <p:nvPr>
            <p:ph idx="1"/>
          </p:nvPr>
        </p:nvSpPr>
        <p:spPr>
          <a:xfrm>
            <a:off x="1367499" y="913375"/>
            <a:ext cx="9853204" cy="5959152"/>
          </a:xfrm>
        </p:spPr>
        <p:txBody>
          <a:bodyPr vert="horz" wrap="square" lIns="149217" tIns="93260" rIns="149217" bIns="93260" rtlCol="0" anchor="t">
            <a:spAutoFit/>
          </a:bodyPr>
          <a:lstStyle/>
          <a:p>
            <a:pPr marL="0" indent="0" algn="ctr">
              <a:buNone/>
            </a:pPr>
            <a:r>
              <a:rPr lang="en-US" sz="2000">
                <a:latin typeface="Segoe UI"/>
                <a:cs typeface="Segoe UI Semibold"/>
              </a:rPr>
              <a:t>Follow us on Twitter </a:t>
            </a:r>
          </a:p>
          <a:p>
            <a:pPr marL="0" indent="0" algn="ctr">
              <a:buNone/>
            </a:pPr>
            <a:r>
              <a:rPr lang="en-US" sz="2000">
                <a:solidFill>
                  <a:srgbClr val="0070C0"/>
                </a:solidFill>
                <a:latin typeface="Segoe UI"/>
                <a:cs typeface="Segoe UI Semibold"/>
              </a:rPr>
              <a:t>@M365Maturity</a:t>
            </a:r>
            <a:r>
              <a:rPr lang="en-FI" sz="2000">
                <a:latin typeface="Segoe UI"/>
                <a:cs typeface="Segoe UI Semibold"/>
              </a:rPr>
              <a:t> | </a:t>
            </a:r>
            <a:r>
              <a:rPr lang="en-FI" sz="2000">
                <a:solidFill>
                  <a:srgbClr val="0070C0"/>
                </a:solidFill>
                <a:latin typeface="Segoe UI"/>
                <a:cs typeface="Segoe UI Semibold"/>
              </a:rPr>
              <a:t>@M365</a:t>
            </a:r>
            <a:r>
              <a:rPr lang="en-US" sz="2000" err="1">
                <a:solidFill>
                  <a:srgbClr val="0070C0"/>
                </a:solidFill>
                <a:latin typeface="Segoe UI"/>
                <a:cs typeface="Segoe UI Semibold"/>
              </a:rPr>
              <a:t>CommDocs</a:t>
            </a:r>
            <a:endParaRPr lang="en-US" sz="2000">
              <a:solidFill>
                <a:srgbClr val="0070C0"/>
              </a:solidFill>
              <a:latin typeface="Segoe UI"/>
              <a:cs typeface="Segoe UI Semibold"/>
            </a:endParaRPr>
          </a:p>
          <a:p>
            <a:pPr marL="0" indent="0" algn="ctr">
              <a:buNone/>
            </a:pPr>
            <a:endParaRPr lang="en-US" sz="2000">
              <a:solidFill>
                <a:srgbClr val="0070C0"/>
              </a:solidFill>
              <a:latin typeface="Segoe UI"/>
              <a:cs typeface="Segoe UI Semibold"/>
            </a:endParaRPr>
          </a:p>
          <a:p>
            <a:pPr marL="0" indent="0" algn="ctr">
              <a:lnSpc>
                <a:spcPct val="150000"/>
              </a:lnSpc>
              <a:buNone/>
            </a:pPr>
            <a:r>
              <a:rPr lang="en-US" sz="2000">
                <a:latin typeface="Segoe UI"/>
                <a:cs typeface="Segoe UI Semibold"/>
              </a:rPr>
              <a:t>Take the Maturity Model Self-Assessment: </a:t>
            </a:r>
            <a:br>
              <a:rPr lang="en-US" sz="2000">
                <a:latin typeface="Segoe UI"/>
                <a:cs typeface="Segoe UI Semibold"/>
              </a:rPr>
            </a:br>
            <a:r>
              <a:rPr lang="en-US" sz="2000">
                <a:solidFill>
                  <a:srgbClr val="0070C0"/>
                </a:solidFill>
                <a:latin typeface="Segoe UI"/>
                <a:cs typeface="Segoe UI Semibold"/>
                <a:hlinkClick r:id="rId3"/>
              </a:rPr>
              <a:t>https://symp.info/MM4M365-SelfAssessment</a:t>
            </a:r>
            <a:r>
              <a:rPr lang="en-US" sz="2000">
                <a:solidFill>
                  <a:srgbClr val="0070C0"/>
                </a:solidFill>
                <a:latin typeface="Segoe UI"/>
                <a:cs typeface="Segoe UI Semibold"/>
              </a:rPr>
              <a:t> </a:t>
            </a:r>
          </a:p>
          <a:p>
            <a:pPr marL="0" indent="0" algn="ctr">
              <a:lnSpc>
                <a:spcPct val="150000"/>
              </a:lnSpc>
              <a:buNone/>
            </a:pPr>
            <a:r>
              <a:rPr lang="en-US" sz="2000">
                <a:latin typeface="Segoe UI"/>
                <a:cs typeface="Segoe UI Semibold"/>
              </a:rPr>
              <a:t>Fill out the Maturity Model Survey: </a:t>
            </a:r>
            <a:r>
              <a:rPr lang="en-US" sz="2000">
                <a:solidFill>
                  <a:srgbClr val="0070C0"/>
                </a:solidFill>
                <a:latin typeface="Segoe UI"/>
                <a:cs typeface="Segoe UI Semibold"/>
                <a:hlinkClick r:id="rId4">
                  <a:extLst>
                    <a:ext uri="{A12FA001-AC4F-418D-AE19-62706E023703}">
                      <ahyp:hlinkClr xmlns:ahyp="http://schemas.microsoft.com/office/drawing/2018/hyperlinkcolor" val="tx"/>
                    </a:ext>
                  </a:extLst>
                </a:hlinkClick>
              </a:rPr>
              <a:t>https://symp.info/MM4M365Survey</a:t>
            </a:r>
            <a:endParaRPr lang="en-US" sz="2000">
              <a:solidFill>
                <a:srgbClr val="0070C0"/>
              </a:solidFill>
              <a:latin typeface="Segoe UI"/>
              <a:cs typeface="Segoe UI Semibold"/>
            </a:endParaRPr>
          </a:p>
          <a:p>
            <a:pPr marL="0" indent="0" algn="ctr">
              <a:lnSpc>
                <a:spcPct val="150000"/>
              </a:lnSpc>
              <a:buNone/>
            </a:pPr>
            <a:r>
              <a:rPr lang="en-US" sz="2000">
                <a:latin typeface="Segoe UI"/>
                <a:cs typeface="Segoe UI Semibold"/>
              </a:rPr>
              <a:t>Discussions in </a:t>
            </a:r>
            <a:r>
              <a:rPr lang="en-US" sz="2000" err="1">
                <a:latin typeface="Segoe UI"/>
                <a:cs typeface="Segoe UI Semibold"/>
              </a:rPr>
              <a:t>Github</a:t>
            </a:r>
            <a:r>
              <a:rPr lang="en-US" sz="2000">
                <a:latin typeface="Segoe UI"/>
                <a:cs typeface="Segoe UI Semibold"/>
              </a:rPr>
              <a:t>: </a:t>
            </a:r>
            <a:r>
              <a:rPr lang="en-US" sz="2000">
                <a:solidFill>
                  <a:srgbClr val="0070C0"/>
                </a:solidFill>
                <a:latin typeface="Segoe UI"/>
                <a:cs typeface="Segoe UI Semibold"/>
                <a:hlinkClick r:id="rId5">
                  <a:extLst>
                    <a:ext uri="{A12FA001-AC4F-418D-AE19-62706E023703}">
                      <ahyp:hlinkClr xmlns:ahyp="http://schemas.microsoft.com/office/drawing/2018/hyperlinkcolor" val="tx"/>
                    </a:ext>
                  </a:extLst>
                </a:hlinkClick>
              </a:rPr>
              <a:t>https://symp.info/MM4M365Discussion</a:t>
            </a:r>
            <a:endParaRPr lang="en-US" sz="2000">
              <a:solidFill>
                <a:srgbClr val="0070C0"/>
              </a:solidFill>
              <a:latin typeface="Segoe UI"/>
              <a:cs typeface="Segoe UI Semibold"/>
            </a:endParaRPr>
          </a:p>
          <a:p>
            <a:pPr marL="0" indent="0" algn="ctr">
              <a:lnSpc>
                <a:spcPct val="150000"/>
              </a:lnSpc>
              <a:buNone/>
            </a:pPr>
            <a:r>
              <a:rPr lang="en-US" sz="2000">
                <a:latin typeface="Segoe UI"/>
                <a:cs typeface="Segoe UI Semibold"/>
              </a:rPr>
              <a:t>YouTube: </a:t>
            </a:r>
            <a:r>
              <a:rPr lang="en-US" sz="2000">
                <a:latin typeface="Segoe UI"/>
                <a:cs typeface="Segoe UI Semibold"/>
                <a:hlinkClick r:id="rId6"/>
              </a:rPr>
              <a:t>https://symp.info/MM4M365Videos</a:t>
            </a:r>
            <a:endParaRPr lang="en-US" sz="2000">
              <a:latin typeface="Segoe UI"/>
              <a:cs typeface="Segoe UI Semibold"/>
            </a:endParaRPr>
          </a:p>
          <a:p>
            <a:pPr marL="0" indent="0" algn="ctr">
              <a:lnSpc>
                <a:spcPct val="150000"/>
              </a:lnSpc>
              <a:buNone/>
            </a:pPr>
            <a:r>
              <a:rPr lang="en-US" sz="2000">
                <a:latin typeface="Segoe UI"/>
                <a:cs typeface="Segoe UI Semibold"/>
              </a:rPr>
              <a:t>Slide decks: </a:t>
            </a:r>
            <a:r>
              <a:rPr lang="en-US" sz="2000">
                <a:ea typeface="+mn-lt"/>
                <a:cs typeface="+mn-lt"/>
                <a:hlinkClick r:id="rId7"/>
              </a:rPr>
              <a:t>https://symp.info/MM4M365Slides</a:t>
            </a:r>
            <a:endParaRPr lang="en-US" sz="2000">
              <a:ea typeface="+mn-lt"/>
              <a:cs typeface="+mn-lt"/>
            </a:endParaRPr>
          </a:p>
          <a:p>
            <a:pPr marL="0" indent="0" algn="ctr">
              <a:buNone/>
            </a:pPr>
            <a:endParaRPr lang="en-US" sz="2000">
              <a:latin typeface="Segoe UI"/>
              <a:cs typeface="Segoe UI Semibold"/>
            </a:endParaRPr>
          </a:p>
          <a:p>
            <a:pPr marL="0" indent="0" algn="ctr">
              <a:buNone/>
            </a:pPr>
            <a:r>
              <a:rPr lang="en-US" sz="2000">
                <a:latin typeface="Segoe UI"/>
                <a:cs typeface="Segoe UI Semibold"/>
              </a:rPr>
              <a:t>Next</a:t>
            </a:r>
            <a:r>
              <a:rPr lang="en-FI" sz="2000">
                <a:latin typeface="Segoe UI"/>
                <a:cs typeface="Segoe UI Semibold"/>
              </a:rPr>
              <a:t> M</a:t>
            </a:r>
            <a:r>
              <a:rPr lang="en-US" sz="2000">
                <a:latin typeface="Segoe UI"/>
                <a:cs typeface="Segoe UI Semibold"/>
              </a:rPr>
              <a:t>M4M</a:t>
            </a:r>
            <a:r>
              <a:rPr lang="en-FI" sz="2000">
                <a:latin typeface="Segoe UI"/>
                <a:cs typeface="Segoe UI Semibold"/>
              </a:rPr>
              <a:t>365 </a:t>
            </a:r>
            <a:r>
              <a:rPr lang="en-US" sz="2000">
                <a:latin typeface="Segoe UI"/>
                <a:cs typeface="Segoe UI Semibold"/>
              </a:rPr>
              <a:t>monthly call: </a:t>
            </a:r>
            <a:r>
              <a:rPr lang="en-US" sz="2000" b="1">
                <a:latin typeface="Segoe UI"/>
                <a:cs typeface="Segoe UI Semibold"/>
              </a:rPr>
              <a:t>Nov 16</a:t>
            </a:r>
            <a:r>
              <a:rPr lang="en-US" sz="2000" b="1" baseline="30000">
                <a:latin typeface="Segoe UI"/>
                <a:cs typeface="Segoe UI Semibold"/>
              </a:rPr>
              <a:t>th</a:t>
            </a:r>
            <a:r>
              <a:rPr lang="en-US" sz="2000" b="1">
                <a:latin typeface="Segoe UI"/>
                <a:cs typeface="Segoe UI Semibold"/>
              </a:rPr>
              <a:t> 10am ET / 7am PT</a:t>
            </a:r>
          </a:p>
          <a:p>
            <a:pPr marL="0" indent="0" algn="ctr">
              <a:buNone/>
            </a:pPr>
            <a:r>
              <a:rPr lang="en-US" sz="2000" i="1">
                <a:latin typeface="Segoe UI"/>
                <a:cs typeface="Segoe UI Semibold"/>
              </a:rPr>
              <a:t>Third Tuesday of every month</a:t>
            </a:r>
          </a:p>
          <a:p>
            <a:pPr marL="0" indent="0" algn="ctr">
              <a:buNone/>
            </a:pPr>
            <a:r>
              <a:rPr lang="en-US" sz="2000">
                <a:solidFill>
                  <a:srgbClr val="0070C0"/>
                </a:solidFill>
                <a:latin typeface="Segoe UI"/>
                <a:cs typeface="Segoe UI Semibold"/>
                <a:hlinkClick r:id="rId8"/>
              </a:rPr>
              <a:t>https://aka.ms/sharing-is-caring</a:t>
            </a:r>
            <a:r>
              <a:rPr lang="en-US" sz="2000">
                <a:solidFill>
                  <a:srgbClr val="0070C0"/>
                </a:solidFill>
                <a:latin typeface="Segoe UI"/>
                <a:cs typeface="Segoe UI Semibold"/>
              </a:rPr>
              <a:t> </a:t>
            </a:r>
            <a:endParaRPr lang="en-FI" sz="2000">
              <a:solidFill>
                <a:srgbClr val="0070C0"/>
              </a:solidFill>
              <a:latin typeface="Segoe UI"/>
              <a:cs typeface="Segoe UI Semibold"/>
            </a:endParaRPr>
          </a:p>
        </p:txBody>
      </p:sp>
      <p:pic>
        <p:nvPicPr>
          <p:cNvPr id="6" name="Picture 5" descr="A picture containing text&#10;&#10;Description automatically generated">
            <a:extLst>
              <a:ext uri="{FF2B5EF4-FFF2-40B4-BE49-F238E27FC236}">
                <a16:creationId xmlns:a16="http://schemas.microsoft.com/office/drawing/2014/main" id="{8FE52AFD-FA28-48F5-9C59-03CAA72B731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6152" y="295274"/>
            <a:ext cx="2205214" cy="2938507"/>
          </a:xfrm>
          <a:prstGeom prst="rect">
            <a:avLst/>
          </a:prstGeom>
        </p:spPr>
      </p:pic>
    </p:spTree>
    <p:extLst>
      <p:ext uri="{BB962C8B-B14F-4D97-AF65-F5344CB8AC3E}">
        <p14:creationId xmlns:p14="http://schemas.microsoft.com/office/powerpoint/2010/main" val="2967945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Oval 1">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8B1F21-4542-4C4E-A89E-F68CB336D10E}"/>
              </a:ext>
            </a:extLst>
          </p:cNvPr>
          <p:cNvSpPr/>
          <p:nvPr/>
        </p:nvSpPr>
        <p:spPr bwMode="auto">
          <a:xfrm>
            <a:off x="290737" y="1477818"/>
            <a:ext cx="5208627" cy="4498109"/>
          </a:xfrm>
          <a:prstGeom prst="rect">
            <a:avLst/>
          </a:prstGeom>
          <a:solidFill>
            <a:srgbClr val="EAF4F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 picture containing screen, building, blue, window&#10;&#10;Description automatically generated">
            <a:extLst>
              <a:ext uri="{FF2B5EF4-FFF2-40B4-BE49-F238E27FC236}">
                <a16:creationId xmlns:a16="http://schemas.microsoft.com/office/drawing/2014/main" id="{974FFE2D-ACC2-4E40-B482-D4BD5AF24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sp>
        <p:nvSpPr>
          <p:cNvPr id="45" name="Title 1">
            <a:extLst>
              <a:ext uri="{FF2B5EF4-FFF2-40B4-BE49-F238E27FC236}">
                <a16:creationId xmlns:a16="http://schemas.microsoft.com/office/drawing/2014/main" id="{3169934D-53E7-4E44-B953-6021F38A0654}"/>
              </a:ext>
            </a:extLst>
          </p:cNvPr>
          <p:cNvSpPr>
            <a:spLocks noGrp="1"/>
          </p:cNvSpPr>
          <p:nvPr>
            <p:ph type="title"/>
          </p:nvPr>
        </p:nvSpPr>
        <p:spPr>
          <a:xfrm>
            <a:off x="1267862" y="102547"/>
            <a:ext cx="10724938" cy="1017843"/>
          </a:xfrm>
        </p:spPr>
        <p:txBody>
          <a:bodyPr>
            <a:normAutofit/>
          </a:bodyPr>
          <a:lstStyle/>
          <a:p>
            <a:pPr lvl="0"/>
            <a:r>
              <a:rPr lang="en-US" sz="3264">
                <a:solidFill>
                  <a:schemeClr val="bg1">
                    <a:lumMod val="10000"/>
                  </a:schemeClr>
                </a:solidFill>
                <a:latin typeface="Segoe UI Semibold" panose="020B0702040204020203" pitchFamily="34" charset="0"/>
                <a:cs typeface="Segoe UI Semibold" panose="020B0702040204020203" pitchFamily="34" charset="0"/>
              </a:rPr>
              <a:t>The approach and articles on Microsoft Docs</a:t>
            </a:r>
            <a:endParaRPr lang="en-GB" sz="3264">
              <a:solidFill>
                <a:schemeClr val="bg1">
                  <a:lumMod val="10000"/>
                </a:schemeClr>
              </a:solidFill>
              <a:latin typeface="Segoe UI Semibold" panose="020B0702040204020203" pitchFamily="34" charset="0"/>
              <a:cs typeface="Segoe UI Semibold" panose="020B0702040204020203" pitchFamily="34" charset="0"/>
            </a:endParaRPr>
          </a:p>
        </p:txBody>
      </p:sp>
      <p:graphicFrame>
        <p:nvGraphicFramePr>
          <p:cNvPr id="2" name="Diagram 1">
            <a:extLst>
              <a:ext uri="{FF2B5EF4-FFF2-40B4-BE49-F238E27FC236}">
                <a16:creationId xmlns:a16="http://schemas.microsoft.com/office/drawing/2014/main" id="{FC902624-354B-453B-BE91-C0076C214382}"/>
              </a:ext>
            </a:extLst>
          </p:cNvPr>
          <p:cNvGraphicFramePr/>
          <p:nvPr>
            <p:extLst>
              <p:ext uri="{D42A27DB-BD31-4B8C-83A1-F6EECF244321}">
                <p14:modId xmlns:p14="http://schemas.microsoft.com/office/powerpoint/2010/main" val="1203297949"/>
              </p:ext>
            </p:extLst>
          </p:nvPr>
        </p:nvGraphicFramePr>
        <p:xfrm>
          <a:off x="378691" y="1722406"/>
          <a:ext cx="4962517" cy="4789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 name="Rectangle 47">
            <a:extLst>
              <a:ext uri="{FF2B5EF4-FFF2-40B4-BE49-F238E27FC236}">
                <a16:creationId xmlns:a16="http://schemas.microsoft.com/office/drawing/2014/main" id="{19A48F92-A8B8-4CD8-ABB3-B702150380AD}"/>
              </a:ext>
            </a:extLst>
          </p:cNvPr>
          <p:cNvSpPr/>
          <p:nvPr/>
        </p:nvSpPr>
        <p:spPr bwMode="auto">
          <a:xfrm>
            <a:off x="1499400" y="1753136"/>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PURPOSE</a:t>
            </a:r>
          </a:p>
        </p:txBody>
      </p:sp>
      <p:grpSp>
        <p:nvGrpSpPr>
          <p:cNvPr id="4" name="Group 3">
            <a:extLst>
              <a:ext uri="{FF2B5EF4-FFF2-40B4-BE49-F238E27FC236}">
                <a16:creationId xmlns:a16="http://schemas.microsoft.com/office/drawing/2014/main" id="{AADDADCD-7808-4F55-97DA-D9C5A32555CC}"/>
              </a:ext>
            </a:extLst>
          </p:cNvPr>
          <p:cNvGrpSpPr/>
          <p:nvPr/>
        </p:nvGrpSpPr>
        <p:grpSpPr>
          <a:xfrm>
            <a:off x="5883735" y="1182861"/>
            <a:ext cx="6136154" cy="5652770"/>
            <a:chOff x="5569703" y="730286"/>
            <a:chExt cx="6136154" cy="5652770"/>
          </a:xfrm>
        </p:grpSpPr>
        <p:sp>
          <p:nvSpPr>
            <p:cNvPr id="10" name="Rectangle: Rounded Corners 9">
              <a:extLst>
                <a:ext uri="{FF2B5EF4-FFF2-40B4-BE49-F238E27FC236}">
                  <a16:creationId xmlns:a16="http://schemas.microsoft.com/office/drawing/2014/main" id="{A0E13AF7-CE9D-4492-8A6E-FFF9165C57BD}"/>
                </a:ext>
              </a:extLst>
            </p:cNvPr>
            <p:cNvSpPr/>
            <p:nvPr/>
          </p:nvSpPr>
          <p:spPr>
            <a:xfrm>
              <a:off x="5569707" y="1990809"/>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Business Process</a:t>
              </a:r>
            </a:p>
          </p:txBody>
        </p:sp>
        <p:sp>
          <p:nvSpPr>
            <p:cNvPr id="13" name="Rectangle: Rounded Corners 12">
              <a:extLst>
                <a:ext uri="{FF2B5EF4-FFF2-40B4-BE49-F238E27FC236}">
                  <a16:creationId xmlns:a16="http://schemas.microsoft.com/office/drawing/2014/main" id="{4FA0D078-BD87-4F92-90D3-E0A78CA4B9F0}"/>
                </a:ext>
              </a:extLst>
            </p:cNvPr>
            <p:cNvSpPr/>
            <p:nvPr/>
          </p:nvSpPr>
          <p:spPr>
            <a:xfrm>
              <a:off x="5569703" y="5273857"/>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Staff &amp; Training</a:t>
              </a:r>
            </a:p>
          </p:txBody>
        </p:sp>
        <p:sp>
          <p:nvSpPr>
            <p:cNvPr id="14" name="Rectangle: Rounded Corners 13">
              <a:extLst>
                <a:ext uri="{FF2B5EF4-FFF2-40B4-BE49-F238E27FC236}">
                  <a16:creationId xmlns:a16="http://schemas.microsoft.com/office/drawing/2014/main" id="{DD176176-8825-4525-89B3-E23F88E37AE3}"/>
                </a:ext>
              </a:extLst>
            </p:cNvPr>
            <p:cNvSpPr/>
            <p:nvPr/>
          </p:nvSpPr>
          <p:spPr>
            <a:xfrm>
              <a:off x="5569703" y="2539472"/>
              <a:ext cx="1999244" cy="395628"/>
            </a:xfrm>
            <a:prstGeom prst="roundRect">
              <a:avLst/>
            </a:prstGeom>
            <a:solidFill>
              <a:srgbClr val="6264A7"/>
            </a:solidFill>
            <a:ln>
              <a:solidFill>
                <a:srgbClr val="6264A7"/>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Collaboration</a:t>
              </a:r>
            </a:p>
          </p:txBody>
        </p:sp>
        <p:sp>
          <p:nvSpPr>
            <p:cNvPr id="15" name="Rectangle: Rounded Corners 14">
              <a:extLst>
                <a:ext uri="{FF2B5EF4-FFF2-40B4-BE49-F238E27FC236}">
                  <a16:creationId xmlns:a16="http://schemas.microsoft.com/office/drawing/2014/main" id="{F87D08E3-0C70-49CE-B3AB-18AB549102D6}"/>
                </a:ext>
              </a:extLst>
            </p:cNvPr>
            <p:cNvSpPr/>
            <p:nvPr/>
          </p:nvSpPr>
          <p:spPr>
            <a:xfrm>
              <a:off x="5569703" y="3088135"/>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16" name="Rectangle: Rounded Corners 15">
              <a:extLst>
                <a:ext uri="{FF2B5EF4-FFF2-40B4-BE49-F238E27FC236}">
                  <a16:creationId xmlns:a16="http://schemas.microsoft.com/office/drawing/2014/main" id="{A9C7852C-C5F2-4FC0-8C17-B0F0A0773971}"/>
                </a:ext>
              </a:extLst>
            </p:cNvPr>
            <p:cNvSpPr/>
            <p:nvPr/>
          </p:nvSpPr>
          <p:spPr>
            <a:xfrm>
              <a:off x="5569703" y="3636798"/>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Management of Content</a:t>
              </a:r>
            </a:p>
          </p:txBody>
        </p:sp>
        <p:sp>
          <p:nvSpPr>
            <p:cNvPr id="17" name="Rectangle: Rounded Corners 16">
              <a:extLst>
                <a:ext uri="{FF2B5EF4-FFF2-40B4-BE49-F238E27FC236}">
                  <a16:creationId xmlns:a16="http://schemas.microsoft.com/office/drawing/2014/main" id="{233E52A7-A0C1-43F3-9072-69CA4D02F54E}"/>
                </a:ext>
              </a:extLst>
            </p:cNvPr>
            <p:cNvSpPr/>
            <p:nvPr/>
          </p:nvSpPr>
          <p:spPr>
            <a:xfrm>
              <a:off x="5569703" y="4179869"/>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People &amp; Communities</a:t>
              </a:r>
            </a:p>
          </p:txBody>
        </p:sp>
        <p:sp>
          <p:nvSpPr>
            <p:cNvPr id="18" name="Rectangle: Rounded Corners 17">
              <a:extLst>
                <a:ext uri="{FF2B5EF4-FFF2-40B4-BE49-F238E27FC236}">
                  <a16:creationId xmlns:a16="http://schemas.microsoft.com/office/drawing/2014/main" id="{41E85597-BD86-49DA-B6BC-BF5B37F9FDF7}"/>
                </a:ext>
              </a:extLst>
            </p:cNvPr>
            <p:cNvSpPr/>
            <p:nvPr/>
          </p:nvSpPr>
          <p:spPr>
            <a:xfrm>
              <a:off x="5569703" y="4726863"/>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Search</a:t>
              </a:r>
            </a:p>
          </p:txBody>
        </p:sp>
        <p:sp>
          <p:nvSpPr>
            <p:cNvPr id="21" name="Rectangle: Rounded Corners 20">
              <a:extLst>
                <a:ext uri="{FF2B5EF4-FFF2-40B4-BE49-F238E27FC236}">
                  <a16:creationId xmlns:a16="http://schemas.microsoft.com/office/drawing/2014/main" id="{1AFD838D-4C2B-453F-9105-EBB2E6F5808B}"/>
                </a:ext>
              </a:extLst>
            </p:cNvPr>
            <p:cNvSpPr/>
            <p:nvPr/>
          </p:nvSpPr>
          <p:spPr>
            <a:xfrm>
              <a:off x="7766319" y="5733208"/>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Data &amp; Analytics</a:t>
              </a:r>
            </a:p>
          </p:txBody>
        </p:sp>
        <p:sp>
          <p:nvSpPr>
            <p:cNvPr id="23" name="Rectangle: Rounded Corners 22">
              <a:extLst>
                <a:ext uri="{FF2B5EF4-FFF2-40B4-BE49-F238E27FC236}">
                  <a16:creationId xmlns:a16="http://schemas.microsoft.com/office/drawing/2014/main" id="{BF5E10CD-BF82-4BC6-8883-583D4B02022E}"/>
                </a:ext>
              </a:extLst>
            </p:cNvPr>
            <p:cNvSpPr/>
            <p:nvPr/>
          </p:nvSpPr>
          <p:spPr>
            <a:xfrm>
              <a:off x="5569703" y="5820851"/>
              <a:ext cx="1999244" cy="395628"/>
            </a:xfrm>
            <a:prstGeom prst="roundRect">
              <a:avLst/>
            </a:prstGeom>
            <a:solidFill>
              <a:srgbClr val="6264A7"/>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Customization &amp; Development</a:t>
              </a:r>
            </a:p>
          </p:txBody>
        </p:sp>
        <p:sp>
          <p:nvSpPr>
            <p:cNvPr id="73" name="Rectangle: Rounded Corners 72">
              <a:extLst>
                <a:ext uri="{FF2B5EF4-FFF2-40B4-BE49-F238E27FC236}">
                  <a16:creationId xmlns:a16="http://schemas.microsoft.com/office/drawing/2014/main" id="{B3938402-29CD-4720-8A2D-DB9F06141D09}"/>
                </a:ext>
              </a:extLst>
            </p:cNvPr>
            <p:cNvSpPr/>
            <p:nvPr/>
          </p:nvSpPr>
          <p:spPr>
            <a:xfrm>
              <a:off x="7766319" y="4162813"/>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Infrastructure</a:t>
              </a:r>
            </a:p>
          </p:txBody>
        </p:sp>
        <p:sp>
          <p:nvSpPr>
            <p:cNvPr id="81" name="Rectangle: Rounded Corners 80">
              <a:extLst>
                <a:ext uri="{FF2B5EF4-FFF2-40B4-BE49-F238E27FC236}">
                  <a16:creationId xmlns:a16="http://schemas.microsoft.com/office/drawing/2014/main" id="{7F20597E-05F5-4151-AA46-E54EADE046CA}"/>
                </a:ext>
              </a:extLst>
            </p:cNvPr>
            <p:cNvSpPr/>
            <p:nvPr/>
          </p:nvSpPr>
          <p:spPr>
            <a:xfrm>
              <a:off x="9836727" y="2001992"/>
              <a:ext cx="186913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Principles of…</a:t>
              </a:r>
            </a:p>
          </p:txBody>
        </p:sp>
        <p:sp>
          <p:nvSpPr>
            <p:cNvPr id="83" name="Rectangle: Rounded Corners 82">
              <a:extLst>
                <a:ext uri="{FF2B5EF4-FFF2-40B4-BE49-F238E27FC236}">
                  <a16:creationId xmlns:a16="http://schemas.microsoft.com/office/drawing/2014/main" id="{5822BDEF-35BA-40CA-B8C8-D3231AF907CC}"/>
                </a:ext>
              </a:extLst>
            </p:cNvPr>
            <p:cNvSpPr/>
            <p:nvPr/>
          </p:nvSpPr>
          <p:spPr>
            <a:xfrm>
              <a:off x="9836727" y="3676613"/>
              <a:ext cx="1869130" cy="540199"/>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How to elevate…</a:t>
              </a:r>
            </a:p>
          </p:txBody>
        </p:sp>
        <p:sp>
          <p:nvSpPr>
            <p:cNvPr id="86" name="TextBox 85">
              <a:extLst>
                <a:ext uri="{FF2B5EF4-FFF2-40B4-BE49-F238E27FC236}">
                  <a16:creationId xmlns:a16="http://schemas.microsoft.com/office/drawing/2014/main" id="{D62E6620-2AF2-4667-9916-5C590A8DD1B4}"/>
                </a:ext>
              </a:extLst>
            </p:cNvPr>
            <p:cNvSpPr txBox="1"/>
            <p:nvPr/>
          </p:nvSpPr>
          <p:spPr>
            <a:xfrm>
              <a:off x="5727858" y="1386673"/>
              <a:ext cx="1804946" cy="523220"/>
            </a:xfrm>
            <a:prstGeom prst="rect">
              <a:avLst/>
            </a:prstGeom>
            <a:noFill/>
          </p:spPr>
          <p:txBody>
            <a:bodyPr wrap="square" rtlCol="0">
              <a:spAutoFit/>
            </a:bodyPr>
            <a:lstStyle/>
            <a:p>
              <a:pPr algn="ctr"/>
              <a:r>
                <a:rPr lang="en-US" sz="1400" b="1">
                  <a:latin typeface="Segoe UI" panose="020B0502040204020203" pitchFamily="34" charset="0"/>
                  <a:cs typeface="Segoe UI" panose="020B0502040204020203" pitchFamily="34" charset="0"/>
                </a:rPr>
                <a:t>Published Competencies</a:t>
              </a:r>
            </a:p>
          </p:txBody>
        </p:sp>
        <p:sp>
          <p:nvSpPr>
            <p:cNvPr id="88" name="TextBox 87">
              <a:extLst>
                <a:ext uri="{FF2B5EF4-FFF2-40B4-BE49-F238E27FC236}">
                  <a16:creationId xmlns:a16="http://schemas.microsoft.com/office/drawing/2014/main" id="{A4DEA154-CFB8-4ABD-81C3-A216136AF327}"/>
                </a:ext>
              </a:extLst>
            </p:cNvPr>
            <p:cNvSpPr txBox="1"/>
            <p:nvPr/>
          </p:nvSpPr>
          <p:spPr>
            <a:xfrm>
              <a:off x="7824707" y="3321492"/>
              <a:ext cx="1662908" cy="553998"/>
            </a:xfrm>
            <a:prstGeom prst="rect">
              <a:avLst/>
            </a:prstGeom>
            <a:noFill/>
          </p:spPr>
          <p:txBody>
            <a:bodyPr wrap="square" rtlCol="0">
              <a:spAutoFit/>
            </a:bodyPr>
            <a:lstStyle/>
            <a:p>
              <a:pPr algn="ctr"/>
              <a:r>
                <a:rPr lang="en-US" sz="1400" b="1">
                  <a:latin typeface="Segoe UI" panose="020B0502040204020203" pitchFamily="34" charset="0"/>
                  <a:cs typeface="Segoe UI" panose="020B0502040204020203" pitchFamily="34" charset="0"/>
                </a:rPr>
                <a:t>Open</a:t>
              </a:r>
              <a:r>
                <a:rPr lang="en-US" sz="1600" b="1">
                  <a:latin typeface="Segoe UI" panose="020B0502040204020203" pitchFamily="34" charset="0"/>
                  <a:cs typeface="Segoe UI" panose="020B0502040204020203" pitchFamily="34" charset="0"/>
                </a:rPr>
                <a:t> </a:t>
              </a:r>
              <a:r>
                <a:rPr lang="en-US" sz="1400" b="1">
                  <a:latin typeface="Segoe UI" panose="020B0502040204020203" pitchFamily="34" charset="0"/>
                  <a:cs typeface="Segoe UI" panose="020B0502040204020203" pitchFamily="34" charset="0"/>
                </a:rPr>
                <a:t>Competencies</a:t>
              </a:r>
            </a:p>
          </p:txBody>
        </p:sp>
        <p:sp>
          <p:nvSpPr>
            <p:cNvPr id="90" name="TextBox 89">
              <a:extLst>
                <a:ext uri="{FF2B5EF4-FFF2-40B4-BE49-F238E27FC236}">
                  <a16:creationId xmlns:a16="http://schemas.microsoft.com/office/drawing/2014/main" id="{E543D2D8-5479-4863-935F-53AB7E1415D9}"/>
                </a:ext>
              </a:extLst>
            </p:cNvPr>
            <p:cNvSpPr txBox="1"/>
            <p:nvPr/>
          </p:nvSpPr>
          <p:spPr>
            <a:xfrm>
              <a:off x="9993884" y="1386673"/>
              <a:ext cx="1554816" cy="523220"/>
            </a:xfrm>
            <a:prstGeom prst="rect">
              <a:avLst/>
            </a:prstGeom>
            <a:noFill/>
          </p:spPr>
          <p:txBody>
            <a:bodyPr wrap="square" rtlCol="0">
              <a:spAutoFit/>
            </a:bodyPr>
            <a:lstStyle>
              <a:defPPr>
                <a:defRPr lang="en-US"/>
              </a:defPPr>
              <a:lvl1pPr algn="ctr">
                <a:defRPr sz="1400">
                  <a:latin typeface="Segoe UI" panose="020B0502040204020203" pitchFamily="34" charset="0"/>
                  <a:cs typeface="Segoe UI" panose="020B0502040204020203" pitchFamily="34" charset="0"/>
                </a:defRPr>
              </a:lvl1pPr>
            </a:lstStyle>
            <a:p>
              <a:r>
                <a:rPr lang="en-US" b="1"/>
                <a:t>Supporting Articles</a:t>
              </a:r>
            </a:p>
          </p:txBody>
        </p:sp>
        <p:sp>
          <p:nvSpPr>
            <p:cNvPr id="25" name="TextBox 24">
              <a:extLst>
                <a:ext uri="{FF2B5EF4-FFF2-40B4-BE49-F238E27FC236}">
                  <a16:creationId xmlns:a16="http://schemas.microsoft.com/office/drawing/2014/main" id="{5B02499B-CC0D-45BD-BDA0-9EDECEBFCD3E}"/>
                </a:ext>
              </a:extLst>
            </p:cNvPr>
            <p:cNvSpPr txBox="1"/>
            <p:nvPr/>
          </p:nvSpPr>
          <p:spPr>
            <a:xfrm>
              <a:off x="7757054" y="3871711"/>
              <a:ext cx="943808" cy="261610"/>
            </a:xfrm>
            <a:prstGeom prst="rect">
              <a:avLst/>
            </a:prstGeom>
            <a:noFill/>
          </p:spPr>
          <p:txBody>
            <a:bodyPr wrap="square">
              <a:spAutoFit/>
            </a:bodyPr>
            <a:lstStyle/>
            <a:p>
              <a:r>
                <a:rPr lang="en-US" sz="1100" i="1">
                  <a:latin typeface="Segoe UI" panose="020B0502040204020203" pitchFamily="34" charset="0"/>
                  <a:cs typeface="Segoe UI" panose="020B0502040204020203" pitchFamily="34" charset="0"/>
                </a:rPr>
                <a:t>In progress</a:t>
              </a:r>
            </a:p>
          </p:txBody>
        </p:sp>
        <p:sp>
          <p:nvSpPr>
            <p:cNvPr id="26" name="Rectangle: Rounded Corners 25">
              <a:extLst>
                <a:ext uri="{FF2B5EF4-FFF2-40B4-BE49-F238E27FC236}">
                  <a16:creationId xmlns:a16="http://schemas.microsoft.com/office/drawing/2014/main" id="{6D55993C-E4EC-47E2-BC10-32EE77E99C9D}"/>
                </a:ext>
              </a:extLst>
            </p:cNvPr>
            <p:cNvSpPr/>
            <p:nvPr/>
          </p:nvSpPr>
          <p:spPr>
            <a:xfrm>
              <a:off x="10054210" y="4818282"/>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27" name="Rectangle: Rounded Corners 26">
              <a:extLst>
                <a:ext uri="{FF2B5EF4-FFF2-40B4-BE49-F238E27FC236}">
                  <a16:creationId xmlns:a16="http://schemas.microsoft.com/office/drawing/2014/main" id="{A578C5A9-B354-42AE-84EC-AA0A62E80DD2}"/>
                </a:ext>
              </a:extLst>
            </p:cNvPr>
            <p:cNvSpPr/>
            <p:nvPr/>
          </p:nvSpPr>
          <p:spPr>
            <a:xfrm>
              <a:off x="10054210" y="5289068"/>
              <a:ext cx="1434165" cy="623202"/>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People &amp; Communities</a:t>
              </a:r>
            </a:p>
          </p:txBody>
        </p:sp>
        <p:sp>
          <p:nvSpPr>
            <p:cNvPr id="28" name="Rectangle: Rounded Corners 27">
              <a:extLst>
                <a:ext uri="{FF2B5EF4-FFF2-40B4-BE49-F238E27FC236}">
                  <a16:creationId xmlns:a16="http://schemas.microsoft.com/office/drawing/2014/main" id="{02EC46C2-9AE1-43B4-98C2-FC7F7BC97D56}"/>
                </a:ext>
              </a:extLst>
            </p:cNvPr>
            <p:cNvSpPr/>
            <p:nvPr/>
          </p:nvSpPr>
          <p:spPr>
            <a:xfrm>
              <a:off x="10054210" y="2617349"/>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Search</a:t>
              </a:r>
            </a:p>
          </p:txBody>
        </p:sp>
        <p:sp>
          <p:nvSpPr>
            <p:cNvPr id="32" name="Rectangle: Rounded Corners 31">
              <a:extLst>
                <a:ext uri="{FF2B5EF4-FFF2-40B4-BE49-F238E27FC236}">
                  <a16:creationId xmlns:a16="http://schemas.microsoft.com/office/drawing/2014/main" id="{CB9E62E5-9A0E-494D-BE12-BFFEDCCA9550}"/>
                </a:ext>
              </a:extLst>
            </p:cNvPr>
            <p:cNvSpPr/>
            <p:nvPr/>
          </p:nvSpPr>
          <p:spPr>
            <a:xfrm>
              <a:off x="10054210" y="3088135"/>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Communication</a:t>
              </a:r>
            </a:p>
          </p:txBody>
        </p:sp>
        <p:sp>
          <p:nvSpPr>
            <p:cNvPr id="33" name="Rectangle: Rounded Corners 32">
              <a:extLst>
                <a:ext uri="{FF2B5EF4-FFF2-40B4-BE49-F238E27FC236}">
                  <a16:creationId xmlns:a16="http://schemas.microsoft.com/office/drawing/2014/main" id="{FE0630F2-A66C-44CD-B75B-975A3A67A054}"/>
                </a:ext>
              </a:extLst>
            </p:cNvPr>
            <p:cNvSpPr/>
            <p:nvPr/>
          </p:nvSpPr>
          <p:spPr>
            <a:xfrm>
              <a:off x="10054210" y="5987428"/>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Staff &amp; Training</a:t>
              </a:r>
            </a:p>
          </p:txBody>
        </p:sp>
        <p:sp>
          <p:nvSpPr>
            <p:cNvPr id="35" name="Rectangle: Rounded Corners 34">
              <a:extLst>
                <a:ext uri="{FF2B5EF4-FFF2-40B4-BE49-F238E27FC236}">
                  <a16:creationId xmlns:a16="http://schemas.microsoft.com/office/drawing/2014/main" id="{FB2B17E0-8061-426D-8D85-AB0B12E51805}"/>
                </a:ext>
              </a:extLst>
            </p:cNvPr>
            <p:cNvSpPr/>
            <p:nvPr/>
          </p:nvSpPr>
          <p:spPr>
            <a:xfrm>
              <a:off x="7766319" y="5061876"/>
              <a:ext cx="1841914" cy="540199"/>
            </a:xfrm>
            <a:prstGeom prst="roundRect">
              <a:avLst/>
            </a:prstGeom>
            <a:solidFill>
              <a:srgbClr val="6264A7">
                <a:alpha val="60000"/>
              </a:srgbClr>
            </a:solidFill>
            <a:ln>
              <a:solidFill>
                <a:srgbClr val="6264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solidFill>
                  <a:latin typeface="Segoe UI" panose="020B0502040204020203" pitchFamily="34" charset="0"/>
                  <a:cs typeface="Segoe UI" panose="020B0502040204020203" pitchFamily="34" charset="0"/>
                </a:rPr>
                <a:t>Security…</a:t>
              </a:r>
            </a:p>
          </p:txBody>
        </p:sp>
        <p:sp>
          <p:nvSpPr>
            <p:cNvPr id="36" name="Rectangle: Rounded Corners 35">
              <a:extLst>
                <a:ext uri="{FF2B5EF4-FFF2-40B4-BE49-F238E27FC236}">
                  <a16:creationId xmlns:a16="http://schemas.microsoft.com/office/drawing/2014/main" id="{83493561-515E-4BFF-800A-0819A58E9A87}"/>
                </a:ext>
              </a:extLst>
            </p:cNvPr>
            <p:cNvSpPr/>
            <p:nvPr/>
          </p:nvSpPr>
          <p:spPr>
            <a:xfrm>
              <a:off x="10054210" y="4335591"/>
              <a:ext cx="1434165" cy="395628"/>
            </a:xfrm>
            <a:prstGeom prst="roundRect">
              <a:avLst/>
            </a:prstGeom>
            <a:solidFill>
              <a:srgbClr val="7FBA00"/>
            </a:solid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bg2"/>
                  </a:solidFill>
                  <a:latin typeface="Segoe UI"/>
                  <a:cs typeface="Segoe UI"/>
                </a:rPr>
                <a:t>Collaboration</a:t>
              </a:r>
            </a:p>
          </p:txBody>
        </p:sp>
        <p:sp>
          <p:nvSpPr>
            <p:cNvPr id="37" name="TextBox 36">
              <a:extLst>
                <a:ext uri="{FF2B5EF4-FFF2-40B4-BE49-F238E27FC236}">
                  <a16:creationId xmlns:a16="http://schemas.microsoft.com/office/drawing/2014/main" id="{2033517C-0C2B-4EE0-8664-5E9391704638}"/>
                </a:ext>
              </a:extLst>
            </p:cNvPr>
            <p:cNvSpPr txBox="1"/>
            <p:nvPr/>
          </p:nvSpPr>
          <p:spPr>
            <a:xfrm>
              <a:off x="7712353" y="4766707"/>
              <a:ext cx="943808" cy="261610"/>
            </a:xfrm>
            <a:prstGeom prst="rect">
              <a:avLst/>
            </a:prstGeom>
            <a:noFill/>
          </p:spPr>
          <p:txBody>
            <a:bodyPr wrap="square">
              <a:spAutoFit/>
            </a:bodyPr>
            <a:lstStyle/>
            <a:p>
              <a:r>
                <a:rPr lang="en-US" sz="1100" i="1">
                  <a:latin typeface="Segoe UI" panose="020B0502040204020203" pitchFamily="34" charset="0"/>
                  <a:cs typeface="Segoe UI" panose="020B0502040204020203" pitchFamily="34" charset="0"/>
                </a:rPr>
                <a:t>To do</a:t>
              </a:r>
            </a:p>
          </p:txBody>
        </p:sp>
        <p:sp>
          <p:nvSpPr>
            <p:cNvPr id="49" name="Rectangle 48">
              <a:extLst>
                <a:ext uri="{FF2B5EF4-FFF2-40B4-BE49-F238E27FC236}">
                  <a16:creationId xmlns:a16="http://schemas.microsoft.com/office/drawing/2014/main" id="{0C5A2E17-DDF8-4002-821B-3E249072950E}"/>
                </a:ext>
              </a:extLst>
            </p:cNvPr>
            <p:cNvSpPr/>
            <p:nvPr/>
          </p:nvSpPr>
          <p:spPr bwMode="auto">
            <a:xfrm>
              <a:off x="7829851" y="730286"/>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Artefacts</a:t>
              </a:r>
            </a:p>
          </p:txBody>
        </p:sp>
      </p:grpSp>
      <p:sp>
        <p:nvSpPr>
          <p:cNvPr id="34" name="Rectangle: Rounded Corners 33">
            <a:hlinkClick r:id="rId9"/>
            <a:extLst>
              <a:ext uri="{FF2B5EF4-FFF2-40B4-BE49-F238E27FC236}">
                <a16:creationId xmlns:a16="http://schemas.microsoft.com/office/drawing/2014/main" id="{E1330ACD-A0CA-4A29-8E8C-6724E44FC6CE}"/>
              </a:ext>
            </a:extLst>
          </p:cNvPr>
          <p:cNvSpPr/>
          <p:nvPr/>
        </p:nvSpPr>
        <p:spPr>
          <a:xfrm>
            <a:off x="8053135" y="2443384"/>
            <a:ext cx="1869130" cy="540199"/>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Running a MM4M365 workshop</a:t>
            </a:r>
          </a:p>
        </p:txBody>
      </p:sp>
      <p:sp>
        <p:nvSpPr>
          <p:cNvPr id="39" name="Rectangle: Rounded Corners 38">
            <a:hlinkClick r:id="rId10"/>
            <a:extLst>
              <a:ext uri="{FF2B5EF4-FFF2-40B4-BE49-F238E27FC236}">
                <a16:creationId xmlns:a16="http://schemas.microsoft.com/office/drawing/2014/main" id="{03B3ABC3-ABDE-4ABA-BD41-A10F27ED740D}"/>
              </a:ext>
            </a:extLst>
          </p:cNvPr>
          <p:cNvSpPr/>
          <p:nvPr/>
        </p:nvSpPr>
        <p:spPr>
          <a:xfrm>
            <a:off x="8071086" y="3101829"/>
            <a:ext cx="1869130" cy="540199"/>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2"/>
                </a:solidFill>
                <a:latin typeface="Segoe UI" panose="020B0502040204020203" pitchFamily="34" charset="0"/>
                <a:cs typeface="Segoe UI" panose="020B0502040204020203" pitchFamily="34" charset="0"/>
              </a:rPr>
              <a:t>Practitioner meeting recordings</a:t>
            </a:r>
          </a:p>
        </p:txBody>
      </p:sp>
    </p:spTree>
    <p:extLst>
      <p:ext uri="{BB962C8B-B14F-4D97-AF65-F5344CB8AC3E}">
        <p14:creationId xmlns:p14="http://schemas.microsoft.com/office/powerpoint/2010/main" val="1193530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fontScale="90000"/>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provides benchmarks to measure your organization</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1743685527"/>
              </p:ext>
            </p:extLst>
          </p:nvPr>
        </p:nvGraphicFramePr>
        <p:xfrm>
          <a:off x="388306" y="1230245"/>
          <a:ext cx="11772026" cy="5281198"/>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646288">
                <a:tc>
                  <a:txBody>
                    <a:bodyPr/>
                    <a:lstStyle/>
                    <a:p>
                      <a:pPr algn="ctr"/>
                      <a:r>
                        <a:rPr lang="en-US" sz="2000">
                          <a:solidFill>
                            <a:schemeClr val="bg2"/>
                          </a:solidFill>
                          <a:latin typeface="+mj-lt"/>
                          <a:cs typeface="Segoe UI" panose="020B0502040204020203" pitchFamily="34" charset="0"/>
                        </a:rPr>
                        <a:t>Maturity Level</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panose="020B0502040204020203" pitchFamily="34" charset="0"/>
                        </a:rPr>
                        <a:t>Description</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926982">
                <a:tc>
                  <a:txBody>
                    <a:bodyPr/>
                    <a:lstStyle/>
                    <a:p>
                      <a:pPr marL="0" algn="ctr"/>
                      <a:r>
                        <a:rPr lang="en-US" sz="1800">
                          <a:latin typeface="Segoe UI" panose="020B0502040204020203" pitchFamily="34" charset="0"/>
                          <a:cs typeface="Segoe UI" panose="020B0502040204020203" pitchFamily="34" charset="0"/>
                        </a:rPr>
                        <a:t>Level 500</a:t>
                      </a:r>
                    </a:p>
                    <a:p>
                      <a:pPr marL="0" algn="ctr"/>
                      <a:r>
                        <a:rPr lang="en-US" sz="1800" b="1">
                          <a:latin typeface="Segoe UI" panose="020B0502040204020203" pitchFamily="34" charset="0"/>
                          <a:cs typeface="Segoe UI" panose="020B0502040204020203" pitchFamily="34" charset="0"/>
                        </a:rPr>
                        <a:t>Optimizing</a:t>
                      </a:r>
                    </a:p>
                  </a:txBody>
                  <a:tcPr marL="126723" marR="126723" marT="52848" marB="52848" anchor="ctr"/>
                </a:tc>
                <a:tc>
                  <a:txBody>
                    <a:bodyPr/>
                    <a:lstStyle/>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Deliberate and systematic process improvement/optimization</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Focus is on continually improving process performance </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Addressing statistical common causes of process variation and iterative process improvement</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Optimal, systematic, statistical, improvement-focus, automated, assured, proactive</a:t>
                      </a:r>
                      <a:endPar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1"/>
                  </a:ext>
                </a:extLst>
              </a:tr>
              <a:tr h="926982">
                <a:tc>
                  <a:txBody>
                    <a:bodyPr/>
                    <a:lstStyle/>
                    <a:p>
                      <a:pPr marL="0" algn="ctr"/>
                      <a:r>
                        <a:rPr lang="en-US" sz="1800">
                          <a:latin typeface="Segoe UI" panose="020B0502040204020203" pitchFamily="34" charset="0"/>
                          <a:cs typeface="Segoe UI" panose="020B0502040204020203" pitchFamily="34" charset="0"/>
                        </a:rPr>
                        <a:t>Level 400</a:t>
                      </a:r>
                    </a:p>
                    <a:p>
                      <a:pPr marL="0" algn="ctr"/>
                      <a:r>
                        <a:rPr lang="en-US" sz="1800" b="1">
                          <a:latin typeface="Segoe UI" panose="020B0502040204020203" pitchFamily="34" charset="0"/>
                          <a:cs typeface="Segoe UI" panose="020B0502040204020203" pitchFamily="34" charset="0"/>
                        </a:rPr>
                        <a:t>Predictable</a:t>
                      </a:r>
                    </a:p>
                  </a:txBody>
                  <a:tcPr marL="126723" marR="126723" marT="52848" marB="52848" anchor="ctr"/>
                </a:tc>
                <a:tc>
                  <a:txBody>
                    <a:bodyPr/>
                    <a:lstStyle/>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Actively managed in accordance with agreed processes and has tracked metrics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Effective achievement can be evidenced across a range of operational conditions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has been tested and refined </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users demonstrate competence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Productive, interactive, responsive, enhanced, effective, adaptable, quality </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2"/>
                  </a:ext>
                </a:extLst>
              </a:tr>
              <a:tr h="926982">
                <a:tc>
                  <a:txBody>
                    <a:bodyPr/>
                    <a:lstStyle/>
                    <a:p>
                      <a:pPr marL="0" algn="ctr"/>
                      <a:r>
                        <a:rPr lang="en-US" sz="1800">
                          <a:latin typeface="Segoe UI" panose="020B0502040204020203" pitchFamily="34" charset="0"/>
                          <a:cs typeface="Segoe UI" panose="020B0502040204020203" pitchFamily="34" charset="0"/>
                        </a:rPr>
                        <a:t>Level 300</a:t>
                      </a:r>
                    </a:p>
                    <a:p>
                      <a:pPr marL="0" algn="ctr"/>
                      <a:r>
                        <a:rPr lang="en-US" sz="1800" b="1">
                          <a:latin typeface="Segoe UI" panose="020B0502040204020203" pitchFamily="34" charset="0"/>
                          <a:cs typeface="Segoe UI" panose="020B0502040204020203" pitchFamily="34" charset="0"/>
                        </a:rPr>
                        <a:t>Defined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Defined and standardized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Signed off, managed process </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Limited validation of effectiveness, doesn’t include edge cases</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Process users demonstrate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familiarity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Documented, policy-driven, planned, controlled, stable</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3"/>
                  </a:ext>
                </a:extLst>
              </a:tr>
              <a:tr h="926982">
                <a:tc>
                  <a:txBody>
                    <a:bodyPr/>
                    <a:lstStyle/>
                    <a:p>
                      <a:pPr marL="0" algn="ctr"/>
                      <a:r>
                        <a:rPr lang="en-US" sz="1800">
                          <a:latin typeface="Segoe UI" panose="020B0502040204020203" pitchFamily="34" charset="0"/>
                          <a:cs typeface="Segoe UI" panose="020B0502040204020203" pitchFamily="34" charset="0"/>
                        </a:rPr>
                        <a:t>Level 200</a:t>
                      </a:r>
                    </a:p>
                    <a:p>
                      <a:pPr marL="0" algn="ctr"/>
                      <a:r>
                        <a:rPr lang="en-US" sz="1800" b="1">
                          <a:latin typeface="Segoe UI" panose="020B0502040204020203" pitchFamily="34" charset="0"/>
                          <a:cs typeface="Segoe UI" panose="020B0502040204020203" pitchFamily="34" charset="0"/>
                        </a:rPr>
                        <a:t>Managed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Key processes defined but not standardized, uniformly or strongly applied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Some ability to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demonstrate  consistent outcomes </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Limited buy-in from staff and management</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Widespread inconsistency and resistance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Routine, legacy, fire-fighting, variable, personally managed</a:t>
                      </a:r>
                      <a:endParaRPr lang="en-US" sz="1400" b="0" i="0" u="none" strike="noStrike" kern="1200" baseline="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4"/>
                  </a:ext>
                </a:extLst>
              </a:tr>
              <a:tr h="926982">
                <a:tc>
                  <a:txBody>
                    <a:bodyPr/>
                    <a:lstStyle/>
                    <a:p>
                      <a:pPr marL="0" algn="ctr"/>
                      <a:r>
                        <a:rPr lang="en-US" sz="1800">
                          <a:latin typeface="Segoe UI" panose="020B0502040204020203" pitchFamily="34" charset="0"/>
                          <a:cs typeface="Segoe UI" panose="020B0502040204020203" pitchFamily="34" charset="0"/>
                        </a:rPr>
                        <a:t>Level 100</a:t>
                      </a:r>
                    </a:p>
                    <a:p>
                      <a:pPr marL="0" algn="ctr"/>
                      <a:r>
                        <a:rPr lang="en-US" sz="1800" b="1">
                          <a:latin typeface="Segoe UI" panose="020B0502040204020203" pitchFamily="34" charset="0"/>
                          <a:cs typeface="Segoe UI" panose="020B0502040204020203" pitchFamily="34" charset="0"/>
                        </a:rPr>
                        <a:t>Initial</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Default, starting/exploratory state</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People driven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processes, lacking documentation and discipline</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Many ways of doing the same thing (with variable results)</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Characterised by inefficient legacy approaches and pockets of unmanaged innovation</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b="0" i="0" u="none" strike="noStrike" kern="1200" baseline="0">
                          <a:solidFill>
                            <a:schemeClr val="accent2"/>
                          </a:solidFill>
                          <a:latin typeface="Segoe UI" panose="020B0502040204020203" pitchFamily="34" charset="0"/>
                          <a:ea typeface="+mn-ea"/>
                          <a:cs typeface="Segoe UI" panose="020B0502040204020203" pitchFamily="34" charset="0"/>
                        </a:rPr>
                        <a:t>Ad hoc, reactive, uncontrolled, chaotic, unstable, not designed</a:t>
                      </a:r>
                      <a:endParaRPr lang="en-US" sz="1400" b="0" i="0" u="none" strike="noStrike" kern="1200" baseline="0" noProof="0">
                        <a:solidFill>
                          <a:schemeClr val="accent2"/>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5"/>
                  </a:ext>
                </a:extLst>
              </a:tr>
            </a:tbl>
          </a:graphicData>
        </a:graphic>
      </p:graphicFrame>
      <p:sp>
        <p:nvSpPr>
          <p:cNvPr id="12" name="Up Arrow 6">
            <a:extLst>
              <a:ext uri="{FF2B5EF4-FFF2-40B4-BE49-F238E27FC236}">
                <a16:creationId xmlns:a16="http://schemas.microsoft.com/office/drawing/2014/main" id="{5F1672F2-A59C-4441-93DD-D978F2708527}"/>
              </a:ext>
            </a:extLst>
          </p:cNvPr>
          <p:cNvSpPr/>
          <p:nvPr/>
        </p:nvSpPr>
        <p:spPr>
          <a:xfrm>
            <a:off x="169526" y="1891430"/>
            <a:ext cx="412184" cy="4620013"/>
          </a:xfrm>
          <a:prstGeom prst="upArrow">
            <a:avLst/>
          </a:prstGeom>
          <a:solidFill>
            <a:srgbClr val="EAF4FC"/>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557" tIns="45780" rIns="91557" bIns="4578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36">
              <a:solidFill>
                <a:prstClr val="white"/>
              </a:solidFill>
            </a:endParaRPr>
          </a:p>
        </p:txBody>
      </p:sp>
    </p:spTree>
    <p:extLst>
      <p:ext uri="{BB962C8B-B14F-4D97-AF65-F5344CB8AC3E}">
        <p14:creationId xmlns:p14="http://schemas.microsoft.com/office/powerpoint/2010/main" val="33309369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DF04-1CD1-409D-A744-8558F83E729B}"/>
              </a:ext>
            </a:extLst>
          </p:cNvPr>
          <p:cNvSpPr>
            <a:spLocks noGrp="1"/>
          </p:cNvSpPr>
          <p:nvPr>
            <p:ph type="title"/>
          </p:nvPr>
        </p:nvSpPr>
        <p:spPr>
          <a:xfrm>
            <a:off x="1583792" y="288099"/>
            <a:ext cx="10724938" cy="894074"/>
          </a:xfrm>
        </p:spPr>
        <p:txBody>
          <a:bodyPr>
            <a:normAutofit/>
          </a:bodyPr>
          <a:lstStyle/>
          <a:p>
            <a:r>
              <a:rPr lang="en-US" sz="3264">
                <a:solidFill>
                  <a:schemeClr val="bg1">
                    <a:lumMod val="10000"/>
                  </a:schemeClr>
                </a:solidFill>
                <a:latin typeface="Segoe UI Semibold" panose="020B0702040204020203" pitchFamily="34" charset="0"/>
                <a:ea typeface="+mj-lt"/>
                <a:cs typeface="Segoe UI Semibold" panose="020B0702040204020203" pitchFamily="34" charset="0"/>
              </a:rPr>
              <a:t>MM4M365 – Intention at each level</a:t>
            </a:r>
          </a:p>
        </p:txBody>
      </p:sp>
      <p:pic>
        <p:nvPicPr>
          <p:cNvPr id="9" name="Picture 8" descr="A picture containing screen, building, blue, window&#10;&#10;Description automatically generated">
            <a:extLst>
              <a:ext uri="{FF2B5EF4-FFF2-40B4-BE49-F238E27FC236}">
                <a16:creationId xmlns:a16="http://schemas.microsoft.com/office/drawing/2014/main" id="{FE2A8C52-25AF-4D9C-AED7-0F2F0A2AD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7" y="51863"/>
            <a:ext cx="1166193" cy="1130310"/>
          </a:xfrm>
          <a:prstGeom prst="rect">
            <a:avLst/>
          </a:prstGeom>
        </p:spPr>
      </p:pic>
      <p:graphicFrame>
        <p:nvGraphicFramePr>
          <p:cNvPr id="7" name="Table 6">
            <a:extLst>
              <a:ext uri="{FF2B5EF4-FFF2-40B4-BE49-F238E27FC236}">
                <a16:creationId xmlns:a16="http://schemas.microsoft.com/office/drawing/2014/main" id="{D5E3626A-6A82-4A79-B170-02F15727048B}"/>
              </a:ext>
            </a:extLst>
          </p:cNvPr>
          <p:cNvGraphicFramePr>
            <a:graphicFrameLocks noGrp="1"/>
          </p:cNvGraphicFramePr>
          <p:nvPr>
            <p:extLst>
              <p:ext uri="{D42A27DB-BD31-4B8C-83A1-F6EECF244321}">
                <p14:modId xmlns:p14="http://schemas.microsoft.com/office/powerpoint/2010/main" val="2345689067"/>
              </p:ext>
            </p:extLst>
          </p:nvPr>
        </p:nvGraphicFramePr>
        <p:xfrm>
          <a:off x="388306" y="1230245"/>
          <a:ext cx="11772026" cy="5280583"/>
        </p:xfrm>
        <a:graphic>
          <a:graphicData uri="http://schemas.openxmlformats.org/drawingml/2006/table">
            <a:tbl>
              <a:tblPr firstRow="1" bandRow="1" bandCol="1">
                <a:tableStyleId>{17292A2E-F333-43FB-9621-5CBBE7FDCDCB}</a:tableStyleId>
              </a:tblPr>
              <a:tblGrid>
                <a:gridCol w="1927889">
                  <a:extLst>
                    <a:ext uri="{9D8B030D-6E8A-4147-A177-3AD203B41FA5}">
                      <a16:colId xmlns:a16="http://schemas.microsoft.com/office/drawing/2014/main" val="20000"/>
                    </a:ext>
                  </a:extLst>
                </a:gridCol>
                <a:gridCol w="7136546">
                  <a:extLst>
                    <a:ext uri="{9D8B030D-6E8A-4147-A177-3AD203B41FA5}">
                      <a16:colId xmlns:a16="http://schemas.microsoft.com/office/drawing/2014/main" val="20002"/>
                    </a:ext>
                  </a:extLst>
                </a:gridCol>
                <a:gridCol w="2707591">
                  <a:extLst>
                    <a:ext uri="{9D8B030D-6E8A-4147-A177-3AD203B41FA5}">
                      <a16:colId xmlns:a16="http://schemas.microsoft.com/office/drawing/2014/main" val="3171234966"/>
                    </a:ext>
                  </a:extLst>
                </a:gridCol>
              </a:tblGrid>
              <a:tr h="646213">
                <a:tc>
                  <a:txBody>
                    <a:bodyPr/>
                    <a:lstStyle/>
                    <a:p>
                      <a:pPr algn="ctr"/>
                      <a:r>
                        <a:rPr lang="en-US" sz="2000">
                          <a:solidFill>
                            <a:schemeClr val="bg2"/>
                          </a:solidFill>
                          <a:latin typeface="+mj-lt"/>
                          <a:cs typeface="Segoe UI" panose="020B0502040204020203" pitchFamily="34" charset="0"/>
                        </a:rPr>
                        <a:t>Maturity Level</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US" sz="2000">
                          <a:solidFill>
                            <a:schemeClr val="bg2"/>
                          </a:solidFill>
                          <a:latin typeface="+mj-lt"/>
                          <a:cs typeface="Segoe UI" panose="020B0502040204020203" pitchFamily="34" charset="0"/>
                        </a:rPr>
                        <a:t>Description</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tc>
                  <a:txBody>
                    <a:bodyPr/>
                    <a:lstStyle/>
                    <a:p>
                      <a:pPr algn="l"/>
                      <a:r>
                        <a:rPr lang="en-GB" sz="2000">
                          <a:solidFill>
                            <a:schemeClr val="bg2"/>
                          </a:solidFill>
                          <a:latin typeface="+mj-lt"/>
                        </a:rPr>
                        <a:t>Intent</a:t>
                      </a:r>
                      <a:endParaRPr lang="en-US" sz="2000" b="1">
                        <a:solidFill>
                          <a:schemeClr val="bg2"/>
                        </a:solidFill>
                        <a:latin typeface="+mj-lt"/>
                        <a:cs typeface="Segoe UI" panose="020B0502040204020203" pitchFamily="34" charset="0"/>
                      </a:endParaRPr>
                    </a:p>
                  </a:txBody>
                  <a:tcPr marL="126723" marR="126723" marT="52848" marB="52848" anchor="ctr">
                    <a:solidFill>
                      <a:srgbClr val="6264A7"/>
                    </a:solidFill>
                  </a:tcPr>
                </a:tc>
                <a:extLst>
                  <a:ext uri="{0D108BD9-81ED-4DB2-BD59-A6C34878D82A}">
                    <a16:rowId xmlns:a16="http://schemas.microsoft.com/office/drawing/2014/main" val="10000"/>
                  </a:ext>
                </a:extLst>
              </a:tr>
              <a:tr h="921588">
                <a:tc>
                  <a:txBody>
                    <a:bodyPr/>
                    <a:lstStyle/>
                    <a:p>
                      <a:pPr marL="0" algn="ctr"/>
                      <a:r>
                        <a:rPr lang="en-US" sz="1800">
                          <a:latin typeface="Segoe UI" panose="020B0502040204020203" pitchFamily="34" charset="0"/>
                          <a:cs typeface="Segoe UI" panose="020B0502040204020203" pitchFamily="34" charset="0"/>
                        </a:rPr>
                        <a:t>Level 500</a:t>
                      </a:r>
                    </a:p>
                    <a:p>
                      <a:pPr marL="0" algn="ctr"/>
                      <a:r>
                        <a:rPr lang="en-US" sz="1800" b="1">
                          <a:latin typeface="Segoe UI" panose="020B0502040204020203" pitchFamily="34" charset="0"/>
                          <a:cs typeface="Segoe UI" panose="020B0502040204020203" pitchFamily="34" charset="0"/>
                        </a:rPr>
                        <a:t>Optimizing</a:t>
                      </a:r>
                    </a:p>
                  </a:txBody>
                  <a:tcPr marL="126723" marR="126723" marT="52848" marB="52848" anchor="ctr"/>
                </a:tc>
                <a:tc>
                  <a:txBody>
                    <a:bodyPr/>
                    <a:lstStyle/>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Deliberate and systematic process improvement/optimization</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Focus is on continually improving process performance </a:t>
                      </a:r>
                    </a:p>
                    <a:p>
                      <a:pPr marL="108000" lvl="0" indent="-108000" algn="l">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Addressing statistical common causes of process variation and iterative process improvement</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i="0" u="none" strike="noStrike" kern="1200" baseline="0" noProof="0">
                          <a:solidFill>
                            <a:schemeClr val="accent1"/>
                          </a:solidFill>
                          <a:latin typeface="Segoe UI" panose="020B0502040204020203" pitchFamily="34" charset="0"/>
                          <a:ea typeface="+mn-ea"/>
                          <a:cs typeface="Segoe UI" panose="020B0502040204020203" pitchFamily="34" charset="0"/>
                        </a:rPr>
                        <a:t>“We want to ensure all the key processes are </a:t>
                      </a:r>
                      <a:r>
                        <a:rPr lang="en-US" sz="1300" b="0" i="1" u="none" strike="noStrike" kern="1200" baseline="0" noProof="0">
                          <a:solidFill>
                            <a:schemeClr val="accent1"/>
                          </a:solidFill>
                          <a:latin typeface="Segoe UI" panose="020B0502040204020203" pitchFamily="34" charset="0"/>
                          <a:ea typeface="+mn-ea"/>
                          <a:cs typeface="Segoe UI" panose="020B0502040204020203" pitchFamily="34" charset="0"/>
                        </a:rPr>
                        <a:t>always </a:t>
                      </a:r>
                      <a:r>
                        <a:rPr lang="en-GB" sz="1300" b="0" i="0" u="none" strike="noStrike" kern="1200" baseline="0" noProof="0">
                          <a:solidFill>
                            <a:schemeClr val="accent1"/>
                          </a:solidFill>
                          <a:latin typeface="Segoe UI" panose="020B0502040204020203" pitchFamily="34" charset="0"/>
                          <a:ea typeface="+mn-ea"/>
                          <a:cs typeface="Segoe UI" panose="020B0502040204020203" pitchFamily="34" charset="0"/>
                        </a:rPr>
                        <a:t>effective and resilient, while designing the same into anything new we do”</a:t>
                      </a:r>
                      <a:endParaRPr lang="en-US" sz="1300" b="0" i="0" u="none" strike="noStrike" kern="1200" baseline="0" noProof="0">
                        <a:solidFill>
                          <a:schemeClr val="accent1"/>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1"/>
                  </a:ext>
                </a:extLst>
              </a:tr>
              <a:tr h="921588">
                <a:tc>
                  <a:txBody>
                    <a:bodyPr/>
                    <a:lstStyle/>
                    <a:p>
                      <a:pPr marL="0" algn="ctr"/>
                      <a:r>
                        <a:rPr lang="en-US" sz="1800">
                          <a:latin typeface="Segoe UI" panose="020B0502040204020203" pitchFamily="34" charset="0"/>
                          <a:cs typeface="Segoe UI" panose="020B0502040204020203" pitchFamily="34" charset="0"/>
                        </a:rPr>
                        <a:t>Level 400</a:t>
                      </a:r>
                    </a:p>
                    <a:p>
                      <a:pPr marL="0" algn="ctr"/>
                      <a:r>
                        <a:rPr lang="en-US" sz="1800" b="1">
                          <a:latin typeface="Segoe UI" panose="020B0502040204020203" pitchFamily="34" charset="0"/>
                          <a:cs typeface="Segoe UI" panose="020B0502040204020203" pitchFamily="34" charset="0"/>
                        </a:rPr>
                        <a:t>Predictable</a:t>
                      </a:r>
                    </a:p>
                  </a:txBody>
                  <a:tcPr marL="126723" marR="126723" marT="52848" marB="52848" anchor="ctr"/>
                </a:tc>
                <a:tc>
                  <a:txBody>
                    <a:bodyPr/>
                    <a:lstStyle/>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Actively managed in accordance with agreed processes and has tracked metrics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Effective achievement can be evidenced across a range of operational conditions</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has been tested and refined </a:t>
                      </a:r>
                    </a:p>
                    <a:p>
                      <a:pPr marL="0" lvl="0" indent="-108000" algn="l" defTabSz="914400" rtl="0" eaLnBrk="1" latinLnBrk="0" hangingPunct="1">
                        <a:lnSpc>
                          <a:spcPct val="100000"/>
                        </a:lnSpc>
                        <a:spcBef>
                          <a:spcPts val="0"/>
                        </a:spcBef>
                        <a:spcAft>
                          <a:spcPts val="0"/>
                        </a:spcAft>
                        <a:buFont typeface="Arial" panose="020B0604020202020204" pitchFamily="34" charset="0"/>
                        <a:buChar char="•"/>
                      </a:pPr>
                      <a:r>
                        <a:rPr lang="en-US" sz="1400" b="0" i="0" u="none" strike="noStrike" kern="1200" baseline="0" noProof="0">
                          <a:solidFill>
                            <a:schemeClr val="tx1"/>
                          </a:solidFill>
                          <a:latin typeface="Segoe UI" panose="020B0502040204020203" pitchFamily="34" charset="0"/>
                          <a:ea typeface="+mn-ea"/>
                          <a:cs typeface="Segoe UI" panose="020B0502040204020203" pitchFamily="34" charset="0"/>
                        </a:rPr>
                        <a:t>Process users demonstrate competence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i="0" u="none" strike="noStrike" kern="1200" baseline="0">
                          <a:solidFill>
                            <a:schemeClr val="accent1"/>
                          </a:solidFill>
                          <a:latin typeface="Segoe UI" panose="020B0502040204020203" pitchFamily="34" charset="0"/>
                          <a:ea typeface="+mn-ea"/>
                          <a:cs typeface="Segoe UI" panose="020B0502040204020203" pitchFamily="34" charset="0"/>
                        </a:rPr>
                        <a:t>“Let’s make things even better by measuring, analyzing and taking actions to improve based </a:t>
                      </a:r>
                      <a:r>
                        <a:rPr lang="en-GB" sz="1300" b="0" i="0" u="none" strike="noStrike" kern="1200" baseline="0">
                          <a:solidFill>
                            <a:schemeClr val="accent1"/>
                          </a:solidFill>
                          <a:latin typeface="Segoe UI" panose="020B0502040204020203" pitchFamily="34" charset="0"/>
                          <a:ea typeface="+mn-ea"/>
                          <a:cs typeface="Segoe UI" panose="020B0502040204020203" pitchFamily="34" charset="0"/>
                        </a:rPr>
                        <a:t>on that“</a:t>
                      </a:r>
                      <a:endParaRPr lang="en-US" sz="1300" b="0" i="0" u="none" strike="noStrike" kern="1200" baseline="0">
                        <a:solidFill>
                          <a:schemeClr val="accent1"/>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2"/>
                  </a:ext>
                </a:extLst>
              </a:tr>
              <a:tr h="921588">
                <a:tc>
                  <a:txBody>
                    <a:bodyPr/>
                    <a:lstStyle/>
                    <a:p>
                      <a:pPr marL="0" algn="ctr"/>
                      <a:r>
                        <a:rPr lang="en-US" sz="1800">
                          <a:latin typeface="Segoe UI" panose="020B0502040204020203" pitchFamily="34" charset="0"/>
                          <a:cs typeface="Segoe UI" panose="020B0502040204020203" pitchFamily="34" charset="0"/>
                        </a:rPr>
                        <a:t>Level 300</a:t>
                      </a:r>
                    </a:p>
                    <a:p>
                      <a:pPr marL="0" algn="ctr"/>
                      <a:r>
                        <a:rPr lang="en-US" sz="1800" b="1">
                          <a:latin typeface="Segoe UI" panose="020B0502040204020203" pitchFamily="34" charset="0"/>
                          <a:cs typeface="Segoe UI" panose="020B0502040204020203" pitchFamily="34" charset="0"/>
                        </a:rPr>
                        <a:t>Defined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Defined and standardized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Signed off, managed process </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Limited validation of effectiveness, doesn’t include edge cases</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Process users demonstrate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familiarity </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i="0" u="none" strike="noStrike" kern="1200" baseline="0">
                          <a:solidFill>
                            <a:schemeClr val="accent1"/>
                          </a:solidFill>
                          <a:latin typeface="Segoe UI" panose="020B0502040204020203" pitchFamily="34" charset="0"/>
                          <a:ea typeface="+mn-ea"/>
                          <a:cs typeface="Segoe UI" panose="020B0502040204020203" pitchFamily="34" charset="0"/>
                        </a:rPr>
                        <a:t>“We have defined our processes, policies and </a:t>
                      </a:r>
                      <a:r>
                        <a:rPr lang="en-GB" sz="1300" b="0" i="0" u="none" strike="noStrike" kern="1200" baseline="0">
                          <a:solidFill>
                            <a:schemeClr val="accent1"/>
                          </a:solidFill>
                          <a:latin typeface="Segoe UI" panose="020B0502040204020203" pitchFamily="34" charset="0"/>
                          <a:ea typeface="+mn-ea"/>
                          <a:cs typeface="Segoe UI" panose="020B0502040204020203" pitchFamily="34" charset="0"/>
                        </a:rPr>
                        <a:t>procedures, everyone seems to be doing the right thing; let’s keep doing that”</a:t>
                      </a:r>
                      <a:endParaRPr lang="en-US" sz="1300" b="0" i="0" u="none" strike="noStrike" kern="1200" baseline="0">
                        <a:solidFill>
                          <a:schemeClr val="accent1"/>
                        </a:solidFill>
                        <a:latin typeface="Segoe UI" panose="020B0502040204020203" pitchFamily="34" charset="0"/>
                        <a:ea typeface="+mn-ea"/>
                        <a:cs typeface="Segoe UI" panose="020B0502040204020203" pitchFamily="34" charset="0"/>
                      </a:endParaRPr>
                    </a:p>
                  </a:txBody>
                  <a:tcPr marL="126723" marR="126723" marT="52848" marB="52848" anchor="ctr"/>
                </a:tc>
                <a:extLst>
                  <a:ext uri="{0D108BD9-81ED-4DB2-BD59-A6C34878D82A}">
                    <a16:rowId xmlns:a16="http://schemas.microsoft.com/office/drawing/2014/main" val="10003"/>
                  </a:ext>
                </a:extLst>
              </a:tr>
              <a:tr h="921588">
                <a:tc>
                  <a:txBody>
                    <a:bodyPr/>
                    <a:lstStyle/>
                    <a:p>
                      <a:pPr marL="0" algn="ctr"/>
                      <a:r>
                        <a:rPr lang="en-US" sz="1800">
                          <a:latin typeface="Segoe UI" panose="020B0502040204020203" pitchFamily="34" charset="0"/>
                          <a:cs typeface="Segoe UI" panose="020B0502040204020203" pitchFamily="34" charset="0"/>
                        </a:rPr>
                        <a:t>Level 200</a:t>
                      </a:r>
                    </a:p>
                    <a:p>
                      <a:pPr marL="0" algn="ctr"/>
                      <a:r>
                        <a:rPr lang="en-US" sz="1800" b="1">
                          <a:latin typeface="Segoe UI" panose="020B0502040204020203" pitchFamily="34" charset="0"/>
                          <a:cs typeface="Segoe UI" panose="020B0502040204020203" pitchFamily="34" charset="0"/>
                        </a:rPr>
                        <a:t>Managed</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Key processes defined but not standardized, uniformly or strongly applied</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Some ability to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demonstrate  consistent outcomes </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Limited buy-in from staff and management</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Widespread inconsistency and resistance</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i="0" u="none" strike="noStrike" kern="1200" baseline="0">
                          <a:solidFill>
                            <a:schemeClr val="accent1"/>
                          </a:solidFill>
                          <a:latin typeface="Segoe UI" panose="020B0502040204020203" pitchFamily="34" charset="0"/>
                          <a:ea typeface="+mn-ea"/>
                          <a:cs typeface="Segoe UI" panose="020B0502040204020203" pitchFamily="34" charset="0"/>
                        </a:rPr>
                        <a:t>“We should ensure everyone knows what they should be doing”</a:t>
                      </a:r>
                    </a:p>
                  </a:txBody>
                  <a:tcPr marL="126723" marR="126723" marT="52848" marB="52848" anchor="ctr"/>
                </a:tc>
                <a:extLst>
                  <a:ext uri="{0D108BD9-81ED-4DB2-BD59-A6C34878D82A}">
                    <a16:rowId xmlns:a16="http://schemas.microsoft.com/office/drawing/2014/main" val="10004"/>
                  </a:ext>
                </a:extLst>
              </a:tr>
              <a:tr h="921588">
                <a:tc>
                  <a:txBody>
                    <a:bodyPr/>
                    <a:lstStyle/>
                    <a:p>
                      <a:pPr marL="0" algn="ctr"/>
                      <a:r>
                        <a:rPr lang="en-US" sz="1800">
                          <a:latin typeface="Segoe UI" panose="020B0502040204020203" pitchFamily="34" charset="0"/>
                          <a:cs typeface="Segoe UI" panose="020B0502040204020203" pitchFamily="34" charset="0"/>
                        </a:rPr>
                        <a:t>Level 100</a:t>
                      </a:r>
                    </a:p>
                    <a:p>
                      <a:pPr marL="0" algn="ctr"/>
                      <a:r>
                        <a:rPr lang="en-US" sz="1800" b="1">
                          <a:latin typeface="Segoe UI" panose="020B0502040204020203" pitchFamily="34" charset="0"/>
                          <a:cs typeface="Segoe UI" panose="020B0502040204020203" pitchFamily="34" charset="0"/>
                        </a:rPr>
                        <a:t>Initial</a:t>
                      </a:r>
                    </a:p>
                  </a:txBody>
                  <a:tcPr marL="126723" marR="126723" marT="52848" marB="52848" anchor="ctr"/>
                </a:tc>
                <a:tc>
                  <a:txBody>
                    <a:bodyPr/>
                    <a:lstStyle/>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Default, starting/exploratory state</a:t>
                      </a:r>
                    </a:p>
                    <a:p>
                      <a:pPr marL="0" lvl="0" indent="-108000" algn="l">
                        <a:lnSpc>
                          <a:spcPct val="100000"/>
                        </a:lnSpc>
                        <a:spcBef>
                          <a:spcPts val="0"/>
                        </a:spcBef>
                        <a:spcAft>
                          <a:spcPts val="0"/>
                        </a:spcAft>
                        <a:buFont typeface="Arial" panose="020B0604020202020204" pitchFamily="34" charset="0"/>
                        <a:buChar char="•"/>
                      </a:pPr>
                      <a:r>
                        <a:rPr lang="en-US" sz="1400" b="0" i="0" u="none" strike="noStrike" kern="1200" baseline="0">
                          <a:solidFill>
                            <a:schemeClr val="tx1"/>
                          </a:solidFill>
                          <a:latin typeface="Segoe UI" panose="020B0502040204020203" pitchFamily="34" charset="0"/>
                          <a:ea typeface="+mn-ea"/>
                          <a:cs typeface="Segoe UI" panose="020B0502040204020203" pitchFamily="34" charset="0"/>
                        </a:rPr>
                        <a:t>People driven </a:t>
                      </a: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processes, lacking documentation and discipline</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Many ways of doing the same thing (with variable results)</a:t>
                      </a:r>
                    </a:p>
                    <a:p>
                      <a:pPr marL="0" lvl="0" indent="-108000" algn="l">
                        <a:lnSpc>
                          <a:spcPct val="100000"/>
                        </a:lnSpc>
                        <a:spcBef>
                          <a:spcPts val="0"/>
                        </a:spcBef>
                        <a:spcAft>
                          <a:spcPts val="0"/>
                        </a:spcAft>
                        <a:buFont typeface="Arial" panose="020B0604020202020204" pitchFamily="34" charset="0"/>
                        <a:buChar char="•"/>
                      </a:pPr>
                      <a:r>
                        <a:rPr lang="en-GB" sz="1400" b="0" i="0" u="none" strike="noStrike" kern="1200" baseline="0">
                          <a:solidFill>
                            <a:schemeClr val="tx1"/>
                          </a:solidFill>
                          <a:latin typeface="Segoe UI" panose="020B0502040204020203" pitchFamily="34" charset="0"/>
                          <a:ea typeface="+mn-ea"/>
                          <a:cs typeface="Segoe UI" panose="020B0502040204020203" pitchFamily="34" charset="0"/>
                        </a:rPr>
                        <a:t>Characterised by inefficient legacy approaches and pockets of unmanaged innovation</a:t>
                      </a:r>
                    </a:p>
                  </a:txBody>
                  <a:tcPr marL="73433" marR="73433" marT="36717" marB="36717"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b="0" i="0" u="none" strike="noStrike" kern="1200" baseline="0" noProof="0">
                          <a:solidFill>
                            <a:schemeClr val="accent1"/>
                          </a:solidFill>
                          <a:latin typeface="Segoe UI" panose="020B0502040204020203" pitchFamily="34" charset="0"/>
                          <a:ea typeface="+mn-ea"/>
                          <a:cs typeface="Segoe UI" panose="020B0502040204020203" pitchFamily="34" charset="0"/>
                        </a:rPr>
                        <a:t>“Let’s keep putting the fires out and keep the lights on!”</a:t>
                      </a:r>
                    </a:p>
                  </a:txBody>
                  <a:tcPr marL="126723" marR="126723" marT="52848" marB="52848" anchor="ctr"/>
                </a:tc>
                <a:extLst>
                  <a:ext uri="{0D108BD9-81ED-4DB2-BD59-A6C34878D82A}">
                    <a16:rowId xmlns:a16="http://schemas.microsoft.com/office/drawing/2014/main" val="10005"/>
                  </a:ext>
                </a:extLst>
              </a:tr>
            </a:tbl>
          </a:graphicData>
        </a:graphic>
      </p:graphicFrame>
      <p:sp>
        <p:nvSpPr>
          <p:cNvPr id="12" name="Up Arrow 6">
            <a:extLst>
              <a:ext uri="{FF2B5EF4-FFF2-40B4-BE49-F238E27FC236}">
                <a16:creationId xmlns:a16="http://schemas.microsoft.com/office/drawing/2014/main" id="{5F1672F2-A59C-4441-93DD-D978F2708527}"/>
              </a:ext>
            </a:extLst>
          </p:cNvPr>
          <p:cNvSpPr/>
          <p:nvPr/>
        </p:nvSpPr>
        <p:spPr>
          <a:xfrm>
            <a:off x="189137" y="1891430"/>
            <a:ext cx="412184" cy="4619398"/>
          </a:xfrm>
          <a:prstGeom prst="upArrow">
            <a:avLst/>
          </a:prstGeom>
          <a:solidFill>
            <a:srgbClr val="EAF4FC"/>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557" tIns="45780" rIns="91557" bIns="4578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36">
              <a:solidFill>
                <a:prstClr val="white"/>
              </a:solidFill>
            </a:endParaRPr>
          </a:p>
        </p:txBody>
      </p:sp>
    </p:spTree>
    <p:extLst>
      <p:ext uri="{BB962C8B-B14F-4D97-AF65-F5344CB8AC3E}">
        <p14:creationId xmlns:p14="http://schemas.microsoft.com/office/powerpoint/2010/main" val="2073197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5159A6-97DD-4B54-96ED-4154691B295F}"/>
              </a:ext>
            </a:extLst>
          </p:cNvPr>
          <p:cNvSpPr/>
          <p:nvPr/>
        </p:nvSpPr>
        <p:spPr bwMode="auto">
          <a:xfrm>
            <a:off x="660150" y="57415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OVERVIEW</a:t>
            </a:r>
          </a:p>
        </p:txBody>
      </p:sp>
      <p:sp>
        <p:nvSpPr>
          <p:cNvPr id="9" name="TextBox 8">
            <a:extLst>
              <a:ext uri="{FF2B5EF4-FFF2-40B4-BE49-F238E27FC236}">
                <a16:creationId xmlns:a16="http://schemas.microsoft.com/office/drawing/2014/main" id="{223105E9-C9A8-4543-9AB7-2EF3594CB5EA}"/>
              </a:ext>
            </a:extLst>
          </p:cNvPr>
          <p:cNvSpPr txBox="1"/>
          <p:nvPr/>
        </p:nvSpPr>
        <p:spPr>
          <a:xfrm>
            <a:off x="487080" y="1237614"/>
            <a:ext cx="5106153" cy="1778949"/>
          </a:xfrm>
          <a:prstGeom prst="rect">
            <a:avLst/>
          </a:prstGeom>
          <a:noFill/>
        </p:spPr>
        <p:txBody>
          <a:bodyPr wrap="square" lIns="182880" tIns="146304" rIns="182880" bIns="146304" rtlCol="0">
            <a:spAutoFit/>
          </a:bodyPr>
          <a:lstStyle/>
          <a:p>
            <a:pPr>
              <a:lnSpc>
                <a:spcPct val="90000"/>
              </a:lnSpc>
              <a:spcAft>
                <a:spcPts val="600"/>
              </a:spcAft>
            </a:pPr>
            <a:r>
              <a:rPr lang="en-US" sz="3200">
                <a:latin typeface="Segoe UI Semibold" panose="020B0702040204020203" pitchFamily="34" charset="0"/>
                <a:cs typeface="Segoe UI Semibold" panose="020B0702040204020203" pitchFamily="34" charset="0"/>
              </a:rPr>
              <a:t>Practitioners for</a:t>
            </a:r>
          </a:p>
          <a:p>
            <a:pPr>
              <a:lnSpc>
                <a:spcPct val="90000"/>
              </a:lnSpc>
              <a:spcAft>
                <a:spcPts val="600"/>
              </a:spcAft>
            </a:pPr>
            <a:r>
              <a:rPr lang="en-US" sz="3200">
                <a:latin typeface="Segoe UI Semibold" panose="020B0702040204020203" pitchFamily="34" charset="0"/>
                <a:cs typeface="Segoe UI Semibold" panose="020B0702040204020203" pitchFamily="34" charset="0"/>
              </a:rPr>
              <a:t>Maturity Model</a:t>
            </a:r>
          </a:p>
          <a:p>
            <a:pPr>
              <a:lnSpc>
                <a:spcPct val="90000"/>
              </a:lnSpc>
              <a:spcAft>
                <a:spcPts val="600"/>
              </a:spcAft>
            </a:pPr>
            <a:r>
              <a:rPr lang="en-US" sz="3200">
                <a:latin typeface="Segoe UI Semibold" panose="020B0702040204020203" pitchFamily="34" charset="0"/>
                <a:cs typeface="Segoe UI Semibold" panose="020B0702040204020203" pitchFamily="34" charset="0"/>
              </a:rPr>
              <a:t>for Microsoft 365</a:t>
            </a:r>
          </a:p>
        </p:txBody>
      </p:sp>
      <p:sp>
        <p:nvSpPr>
          <p:cNvPr id="7" name="Rectangle 6">
            <a:extLst>
              <a:ext uri="{FF2B5EF4-FFF2-40B4-BE49-F238E27FC236}">
                <a16:creationId xmlns:a16="http://schemas.microsoft.com/office/drawing/2014/main" id="{C7E331E1-9634-4301-9085-B33BB511686D}"/>
              </a:ext>
            </a:extLst>
          </p:cNvPr>
          <p:cNvSpPr/>
          <p:nvPr/>
        </p:nvSpPr>
        <p:spPr>
          <a:xfrm>
            <a:off x="487080" y="3016563"/>
            <a:ext cx="4908722" cy="830997"/>
          </a:xfrm>
          <a:prstGeom prst="rect">
            <a:avLst/>
          </a:prstGeom>
        </p:spPr>
        <p:txBody>
          <a:bodyPr wrap="square">
            <a:spAutoFit/>
          </a:bodyPr>
          <a:lstStyle/>
          <a:p>
            <a:r>
              <a:rPr lang="en-US" sz="2400" b="1">
                <a:solidFill>
                  <a:schemeClr val="accent1"/>
                </a:solidFill>
                <a:latin typeface="Segoe UI Light" panose="020B0502040204020203" pitchFamily="34" charset="0"/>
                <a:cs typeface="Segoe UI Light" panose="020B0502040204020203" pitchFamily="34" charset="0"/>
              </a:rPr>
              <a:t>Get Involved</a:t>
            </a:r>
          </a:p>
          <a:p>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hlinkClick r:id="rId3"/>
              </a:rPr>
              <a:t>https://aka.ms/sharing-is-caring</a:t>
            </a:r>
            <a:endPar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graphicFrame>
        <p:nvGraphicFramePr>
          <p:cNvPr id="4" name="Diagram 3">
            <a:extLst>
              <a:ext uri="{FF2B5EF4-FFF2-40B4-BE49-F238E27FC236}">
                <a16:creationId xmlns:a16="http://schemas.microsoft.com/office/drawing/2014/main" id="{F4E742AF-3A2E-4C87-8818-22F246991402}"/>
              </a:ext>
            </a:extLst>
          </p:cNvPr>
          <p:cNvGraphicFramePr/>
          <p:nvPr>
            <p:extLst>
              <p:ext uri="{D42A27DB-BD31-4B8C-83A1-F6EECF244321}">
                <p14:modId xmlns:p14="http://schemas.microsoft.com/office/powerpoint/2010/main" val="2183626115"/>
              </p:ext>
            </p:extLst>
          </p:nvPr>
        </p:nvGraphicFramePr>
        <p:xfrm>
          <a:off x="5698835" y="332509"/>
          <a:ext cx="6465456" cy="6485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Group 11">
            <a:extLst>
              <a:ext uri="{FF2B5EF4-FFF2-40B4-BE49-F238E27FC236}">
                <a16:creationId xmlns:a16="http://schemas.microsoft.com/office/drawing/2014/main" id="{C48D6E51-64A4-42AB-B3D5-F4F94234CAD9}"/>
              </a:ext>
            </a:extLst>
          </p:cNvPr>
          <p:cNvGrpSpPr/>
          <p:nvPr/>
        </p:nvGrpSpPr>
        <p:grpSpPr>
          <a:xfrm>
            <a:off x="487080" y="3977963"/>
            <a:ext cx="5590451" cy="1778950"/>
            <a:chOff x="789327" y="2687837"/>
            <a:chExt cx="10747386" cy="2232953"/>
          </a:xfrm>
        </p:grpSpPr>
        <p:sp>
          <p:nvSpPr>
            <p:cNvPr id="13" name="Freeform 132">
              <a:extLst>
                <a:ext uri="{FF2B5EF4-FFF2-40B4-BE49-F238E27FC236}">
                  <a16:creationId xmlns:a16="http://schemas.microsoft.com/office/drawing/2014/main" id="{745A3FEE-D81C-404F-89AB-3FBF655E4871}"/>
                </a:ext>
              </a:extLst>
            </p:cNvPr>
            <p:cNvSpPr>
              <a:spLocks noChangeAspect="1" noEditPoints="1"/>
            </p:cNvSpPr>
            <p:nvPr/>
          </p:nvSpPr>
          <p:spPr bwMode="auto">
            <a:xfrm>
              <a:off x="9536146" y="449851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050">
                <a:solidFill>
                  <a:srgbClr val="000000"/>
                </a:solidFill>
              </a:endParaRPr>
            </a:p>
          </p:txBody>
        </p:sp>
        <p:grpSp>
          <p:nvGrpSpPr>
            <p:cNvPr id="14" name="Group 13">
              <a:extLst>
                <a:ext uri="{FF2B5EF4-FFF2-40B4-BE49-F238E27FC236}">
                  <a16:creationId xmlns:a16="http://schemas.microsoft.com/office/drawing/2014/main" id="{2721F1A1-5104-46A5-B087-6C3BF8B6F316}"/>
                </a:ext>
              </a:extLst>
            </p:cNvPr>
            <p:cNvGrpSpPr/>
            <p:nvPr/>
          </p:nvGrpSpPr>
          <p:grpSpPr>
            <a:xfrm>
              <a:off x="789327" y="2687839"/>
              <a:ext cx="2503008" cy="1642280"/>
              <a:chOff x="786552" y="2702791"/>
              <a:chExt cx="2503008" cy="1341093"/>
            </a:xfrm>
          </p:grpSpPr>
          <p:sp>
            <p:nvSpPr>
              <p:cNvPr id="24" name="Rectangle 23">
                <a:extLst>
                  <a:ext uri="{FF2B5EF4-FFF2-40B4-BE49-F238E27FC236}">
                    <a16:creationId xmlns:a16="http://schemas.microsoft.com/office/drawing/2014/main" id="{FE894C32-C5B3-4228-8A26-18FCA60D069A}"/>
                  </a:ext>
                </a:extLst>
              </p:cNvPr>
              <p:cNvSpPr/>
              <p:nvPr/>
            </p:nvSpPr>
            <p:spPr bwMode="auto">
              <a:xfrm>
                <a:off x="952107" y="2702791"/>
                <a:ext cx="2337453" cy="134109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Present case study </a:t>
                </a:r>
                <a:br>
                  <a:rPr lang="en-US" sz="1600">
                    <a:gradFill>
                      <a:gsLst>
                        <a:gs pos="0">
                          <a:srgbClr val="FFFFFF"/>
                        </a:gs>
                        <a:gs pos="100000">
                          <a:srgbClr val="FFFFFF"/>
                        </a:gs>
                      </a:gsLst>
                      <a:lin ang="5400000" scaled="0"/>
                    </a:gradFill>
                  </a:rPr>
                </a:br>
                <a:r>
                  <a:rPr lang="en-US" sz="1050">
                    <a:gradFill>
                      <a:gsLst>
                        <a:gs pos="0">
                          <a:srgbClr val="FFFFFF"/>
                        </a:gs>
                        <a:gs pos="100000">
                          <a:srgbClr val="FFFFFF"/>
                        </a:gs>
                      </a:gsLst>
                      <a:lin ang="5400000" scaled="0"/>
                    </a:gradFill>
                  </a:rPr>
                  <a:t>(at MM4M365 Practitioners or other speaking opportunities</a:t>
                </a:r>
                <a:r>
                  <a:rPr lang="en-US" sz="900">
                    <a:gradFill>
                      <a:gsLst>
                        <a:gs pos="0">
                          <a:srgbClr val="FFFFFF"/>
                        </a:gs>
                        <a:gs pos="100000">
                          <a:srgbClr val="FFFFFF"/>
                        </a:gs>
                      </a:gsLst>
                      <a:lin ang="5400000" scaled="0"/>
                    </a:gradFill>
                  </a:rPr>
                  <a:t>)</a:t>
                </a:r>
              </a:p>
            </p:txBody>
          </p:sp>
          <p:sp>
            <p:nvSpPr>
              <p:cNvPr id="25" name="Rectangle 24">
                <a:extLst>
                  <a:ext uri="{FF2B5EF4-FFF2-40B4-BE49-F238E27FC236}">
                    <a16:creationId xmlns:a16="http://schemas.microsoft.com/office/drawing/2014/main" id="{1B6650A8-4490-4F4E-A1E3-FDE039020A93}"/>
                  </a:ext>
                </a:extLst>
              </p:cNvPr>
              <p:cNvSpPr/>
              <p:nvPr/>
            </p:nvSpPr>
            <p:spPr bwMode="auto">
              <a:xfrm>
                <a:off x="786552" y="2702791"/>
                <a:ext cx="165555" cy="13410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5" name="Group 14">
              <a:extLst>
                <a:ext uri="{FF2B5EF4-FFF2-40B4-BE49-F238E27FC236}">
                  <a16:creationId xmlns:a16="http://schemas.microsoft.com/office/drawing/2014/main" id="{BC85B31D-BF6C-4825-98E3-4B1A40D59ACC}"/>
                </a:ext>
              </a:extLst>
            </p:cNvPr>
            <p:cNvGrpSpPr/>
            <p:nvPr/>
          </p:nvGrpSpPr>
          <p:grpSpPr>
            <a:xfrm>
              <a:off x="3573875" y="2687839"/>
              <a:ext cx="2500233" cy="1642280"/>
              <a:chOff x="3571100" y="2702791"/>
              <a:chExt cx="2500233" cy="1341093"/>
            </a:xfrm>
          </p:grpSpPr>
          <p:sp>
            <p:nvSpPr>
              <p:cNvPr id="22" name="Rectangle 21">
                <a:extLst>
                  <a:ext uri="{FF2B5EF4-FFF2-40B4-BE49-F238E27FC236}">
                    <a16:creationId xmlns:a16="http://schemas.microsoft.com/office/drawing/2014/main" id="{B485BAC8-91AE-4F19-ABCD-4BEDDEFAD023}"/>
                  </a:ext>
                </a:extLst>
              </p:cNvPr>
              <p:cNvSpPr/>
              <p:nvPr/>
            </p:nvSpPr>
            <p:spPr bwMode="auto">
              <a:xfrm>
                <a:off x="3736655" y="2702791"/>
                <a:ext cx="2334678" cy="134109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solidFill>
                      <a:schemeClr val="bg2"/>
                    </a:solidFill>
                  </a:rPr>
                  <a:t>Contribute on GitHub</a:t>
                </a:r>
              </a:p>
            </p:txBody>
          </p:sp>
          <p:sp>
            <p:nvSpPr>
              <p:cNvPr id="23" name="Rectangle 22">
                <a:extLst>
                  <a:ext uri="{FF2B5EF4-FFF2-40B4-BE49-F238E27FC236}">
                    <a16:creationId xmlns:a16="http://schemas.microsoft.com/office/drawing/2014/main" id="{EA7224DD-8DBA-4C8B-A1F3-66ABA98A8632}"/>
                  </a:ext>
                </a:extLst>
              </p:cNvPr>
              <p:cNvSpPr/>
              <p:nvPr/>
            </p:nvSpPr>
            <p:spPr bwMode="auto">
              <a:xfrm>
                <a:off x="3571100" y="2702791"/>
                <a:ext cx="165555" cy="1341093"/>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6" name="Group 15">
              <a:extLst>
                <a:ext uri="{FF2B5EF4-FFF2-40B4-BE49-F238E27FC236}">
                  <a16:creationId xmlns:a16="http://schemas.microsoft.com/office/drawing/2014/main" id="{16C8C98C-00BE-4F2E-B6D0-E5B6669BAF96}"/>
                </a:ext>
              </a:extLst>
            </p:cNvPr>
            <p:cNvGrpSpPr/>
            <p:nvPr/>
          </p:nvGrpSpPr>
          <p:grpSpPr>
            <a:xfrm>
              <a:off x="6355648" y="2687837"/>
              <a:ext cx="2507755" cy="1642281"/>
              <a:chOff x="6352873" y="2702790"/>
              <a:chExt cx="2507755" cy="1341094"/>
            </a:xfrm>
          </p:grpSpPr>
          <p:sp>
            <p:nvSpPr>
              <p:cNvPr id="20" name="Rectangle 19">
                <a:extLst>
                  <a:ext uri="{FF2B5EF4-FFF2-40B4-BE49-F238E27FC236}">
                    <a16:creationId xmlns:a16="http://schemas.microsoft.com/office/drawing/2014/main" id="{23C40613-276E-4973-933C-B9E0C25DD3E3}"/>
                  </a:ext>
                </a:extLst>
              </p:cNvPr>
              <p:cNvSpPr/>
              <p:nvPr/>
            </p:nvSpPr>
            <p:spPr bwMode="auto">
              <a:xfrm>
                <a:off x="6518428" y="2702790"/>
                <a:ext cx="2342200" cy="134109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Provide </a:t>
                </a:r>
                <a:br>
                  <a:rPr lang="en-US" sz="1600">
                    <a:gradFill>
                      <a:gsLst>
                        <a:gs pos="0">
                          <a:srgbClr val="FFFFFF"/>
                        </a:gs>
                        <a:gs pos="100000">
                          <a:srgbClr val="FFFFFF"/>
                        </a:gs>
                      </a:gsLst>
                      <a:lin ang="5400000" scaled="0"/>
                    </a:gradFill>
                  </a:rPr>
                </a:br>
                <a:r>
                  <a:rPr lang="en-US" sz="1600">
                    <a:gradFill>
                      <a:gsLst>
                        <a:gs pos="0">
                          <a:srgbClr val="FFFFFF"/>
                        </a:gs>
                        <a:gs pos="100000">
                          <a:srgbClr val="FFFFFF"/>
                        </a:gs>
                      </a:gsLst>
                      <a:lin ang="5400000" scaled="0"/>
                    </a:gradFill>
                  </a:rPr>
                  <a:t>feedback, insights, tools, and artifacts</a:t>
                </a:r>
              </a:p>
            </p:txBody>
          </p:sp>
          <p:sp>
            <p:nvSpPr>
              <p:cNvPr id="21" name="Rectangle 20">
                <a:extLst>
                  <a:ext uri="{FF2B5EF4-FFF2-40B4-BE49-F238E27FC236}">
                    <a16:creationId xmlns:a16="http://schemas.microsoft.com/office/drawing/2014/main" id="{4F93628F-2D78-43E2-BB6B-E0CDFD25A2F1}"/>
                  </a:ext>
                </a:extLst>
              </p:cNvPr>
              <p:cNvSpPr/>
              <p:nvPr/>
            </p:nvSpPr>
            <p:spPr bwMode="auto">
              <a:xfrm>
                <a:off x="6352873" y="2702791"/>
                <a:ext cx="165555" cy="1341093"/>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nvGrpSpPr>
            <p:cNvPr id="17" name="Group 16">
              <a:extLst>
                <a:ext uri="{FF2B5EF4-FFF2-40B4-BE49-F238E27FC236}">
                  <a16:creationId xmlns:a16="http://schemas.microsoft.com/office/drawing/2014/main" id="{1DBD6D65-B4B2-4F84-A517-D3BD07263E0E}"/>
                </a:ext>
              </a:extLst>
            </p:cNvPr>
            <p:cNvGrpSpPr/>
            <p:nvPr/>
          </p:nvGrpSpPr>
          <p:grpSpPr>
            <a:xfrm>
              <a:off x="9028958" y="2687839"/>
              <a:ext cx="2507755" cy="1642280"/>
              <a:chOff x="6352873" y="2702791"/>
              <a:chExt cx="2507755" cy="1341093"/>
            </a:xfrm>
          </p:grpSpPr>
          <p:sp>
            <p:nvSpPr>
              <p:cNvPr id="18" name="Rectangle 17">
                <a:extLst>
                  <a:ext uri="{FF2B5EF4-FFF2-40B4-BE49-F238E27FC236}">
                    <a16:creationId xmlns:a16="http://schemas.microsoft.com/office/drawing/2014/main" id="{1501BFA4-72AE-459D-96D9-A223CFF6BD50}"/>
                  </a:ext>
                </a:extLst>
              </p:cNvPr>
              <p:cNvSpPr/>
              <p:nvPr/>
            </p:nvSpPr>
            <p:spPr bwMode="auto">
              <a:xfrm>
                <a:off x="6518428" y="2702791"/>
                <a:ext cx="2342200" cy="1341093"/>
              </a:xfrm>
              <a:prstGeom prst="rect">
                <a:avLst/>
              </a:prstGeom>
              <a:solidFill>
                <a:srgbClr val="E3008C"/>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Socialize </a:t>
                </a:r>
              </a:p>
              <a:p>
                <a:pPr algn="ctr" defTabSz="932472" fontAlgn="base">
                  <a:spcBef>
                    <a:spcPct val="0"/>
                  </a:spcBef>
                  <a:spcAft>
                    <a:spcPct val="0"/>
                  </a:spcAft>
                </a:pPr>
                <a:r>
                  <a:rPr lang="en-US" sz="1600">
                    <a:gradFill>
                      <a:gsLst>
                        <a:gs pos="0">
                          <a:srgbClr val="FFFFFF"/>
                        </a:gs>
                        <a:gs pos="100000">
                          <a:srgbClr val="FFFFFF"/>
                        </a:gs>
                      </a:gsLst>
                      <a:lin ang="5400000" scaled="0"/>
                    </a:gradFill>
                  </a:rPr>
                  <a:t>content</a:t>
                </a:r>
              </a:p>
            </p:txBody>
          </p:sp>
          <p:sp>
            <p:nvSpPr>
              <p:cNvPr id="19" name="Rectangle 18">
                <a:extLst>
                  <a:ext uri="{FF2B5EF4-FFF2-40B4-BE49-F238E27FC236}">
                    <a16:creationId xmlns:a16="http://schemas.microsoft.com/office/drawing/2014/main" id="{045A12B8-2CFE-455F-AE3A-F50C4AFD430F}"/>
                  </a:ext>
                </a:extLst>
              </p:cNvPr>
              <p:cNvSpPr/>
              <p:nvPr/>
            </p:nvSpPr>
            <p:spPr bwMode="auto">
              <a:xfrm>
                <a:off x="6352873" y="2702791"/>
                <a:ext cx="165555" cy="1341093"/>
              </a:xfrm>
              <a:prstGeom prst="rect">
                <a:avLst/>
              </a:prstGeom>
              <a:solidFill>
                <a:srgbClr val="B4009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DBDA2B61-7736-48C2-BE51-118DE419CDAA}"/>
              </a:ext>
            </a:extLst>
          </p:cNvPr>
          <p:cNvSpPr txBox="1"/>
          <p:nvPr/>
        </p:nvSpPr>
        <p:spPr>
          <a:xfrm>
            <a:off x="489255" y="5416736"/>
            <a:ext cx="5103978" cy="1301895"/>
          </a:xfrm>
          <a:prstGeom prst="rect">
            <a:avLst/>
          </a:prstGeom>
          <a:noFill/>
        </p:spPr>
        <p:txBody>
          <a:bodyPr wrap="square" lIns="182880" tIns="146304" rIns="182880" bIns="146304" rtlCol="0">
            <a:spAutoFit/>
          </a:bodyPr>
          <a:lstStyle/>
          <a:p>
            <a:pPr>
              <a:lnSpc>
                <a:spcPct val="90000"/>
              </a:lnSpc>
              <a:spcAft>
                <a:spcPts val="600"/>
              </a:spcAft>
            </a:pPr>
            <a:r>
              <a:rPr lang="en-GB" sz="1600" b="1">
                <a:solidFill>
                  <a:schemeClr val="accent1"/>
                </a:solidFill>
                <a:latin typeface="Segoe UI Light" panose="020B0502040204020203" pitchFamily="34" charset="0"/>
                <a:cs typeface="Segoe UI Light" panose="020B0502040204020203" pitchFamily="34" charset="0"/>
              </a:rPr>
              <a:t>Run a MM4M365 workshop</a:t>
            </a:r>
          </a:p>
          <a:p>
            <a:pPr>
              <a:lnSpc>
                <a:spcPct val="90000"/>
              </a:lnSpc>
              <a:spcAft>
                <a:spcPts val="600"/>
              </a:spcAft>
            </a:pPr>
            <a:r>
              <a:rPr lang="en-GB" sz="1200" b="1">
                <a:solidFill>
                  <a:schemeClr val="accent1"/>
                </a:solidFill>
                <a:latin typeface="Segoe UI Light" panose="020B0502040204020203" pitchFamily="34" charset="0"/>
                <a:cs typeface="Segoe UI Light" panose="020B0502040204020203" pitchFamily="34" charset="0"/>
                <a:hlinkClick r:id="rId9"/>
              </a:rPr>
              <a:t>https://symp.info/MM4M365Workshop</a:t>
            </a:r>
            <a:endParaRPr lang="en-GB" sz="1200" b="1">
              <a:solidFill>
                <a:schemeClr val="accent1"/>
              </a:solidFill>
              <a:latin typeface="Segoe UI Light" panose="020B0502040204020203" pitchFamily="34" charset="0"/>
              <a:cs typeface="Segoe UI Light" panose="020B0502040204020203" pitchFamily="34" charset="0"/>
            </a:endParaRPr>
          </a:p>
          <a:p>
            <a:pPr>
              <a:lnSpc>
                <a:spcPct val="90000"/>
              </a:lnSpc>
              <a:spcAft>
                <a:spcPts val="600"/>
              </a:spcAft>
            </a:pPr>
            <a:r>
              <a:rPr lang="en-GB" sz="1600" b="1">
                <a:solidFill>
                  <a:schemeClr val="accent1"/>
                </a:solidFill>
                <a:latin typeface="Segoe UI Light" panose="020B0502040204020203" pitchFamily="34" charset="0"/>
                <a:cs typeface="Segoe UI Light" panose="020B0502040204020203" pitchFamily="34" charset="0"/>
              </a:rPr>
              <a:t>Recordings</a:t>
            </a:r>
          </a:p>
          <a:p>
            <a:pPr>
              <a:lnSpc>
                <a:spcPct val="90000"/>
              </a:lnSpc>
              <a:spcAft>
                <a:spcPts val="600"/>
              </a:spcAft>
            </a:pPr>
            <a:r>
              <a:rPr lang="en-US" sz="1200" b="0" i="0" u="sng">
                <a:solidFill>
                  <a:srgbClr val="9EA2FF"/>
                </a:solidFill>
                <a:effectLst/>
                <a:latin typeface="Segoe UI" panose="020B0502040204020203" pitchFamily="34" charset="0"/>
                <a:hlinkClick r:id="rId10" tooltip="http://mmvideos.m365.ms/"/>
              </a:rPr>
              <a:t>http://mmvideos.m365.ms/</a:t>
            </a:r>
            <a:endParaRPr lang="en-US" sz="1200">
              <a:solidFill>
                <a:schemeClr val="accent1"/>
              </a:solidFill>
              <a:latin typeface="Segoe UI Light" panose="020B0502040204020203" pitchFamily="34" charset="0"/>
              <a:cs typeface="Segoe UI Light" panose="020B0502040204020203" pitchFamily="34" charset="0"/>
            </a:endParaRPr>
          </a:p>
        </p:txBody>
      </p:sp>
      <p:pic>
        <p:nvPicPr>
          <p:cNvPr id="6" name="Picture 5" descr="A picture containing graphical user interface&#10;&#10;Description automatically generated">
            <a:hlinkClick r:id="rId11"/>
            <a:extLst>
              <a:ext uri="{FF2B5EF4-FFF2-40B4-BE49-F238E27FC236}">
                <a16:creationId xmlns:a16="http://schemas.microsoft.com/office/drawing/2014/main" id="{F755D0C5-F4DD-4725-B4A8-FE5E8E9BFB7D}"/>
              </a:ext>
            </a:extLst>
          </p:cNvPr>
          <p:cNvPicPr>
            <a:picLocks noChangeAspect="1"/>
          </p:cNvPicPr>
          <p:nvPr/>
        </p:nvPicPr>
        <p:blipFill rotWithShape="1">
          <a:blip r:embed="rId12"/>
          <a:srcRect t="2750"/>
          <a:stretch/>
        </p:blipFill>
        <p:spPr>
          <a:xfrm>
            <a:off x="5468358" y="5560813"/>
            <a:ext cx="2002636" cy="1101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67109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5"/>
              </a:rPr>
              <a:t>https://aka.ms/sharing-is-caring</a:t>
            </a:r>
            <a:endParaRPr lang="en-US" sz="2200">
              <a:solidFill>
                <a:schemeClr val="tx2">
                  <a:lumMod val="90000"/>
                  <a:lumOff val="10000"/>
                </a:schemeClr>
              </a:solidFill>
              <a:latin typeface="Segoe UI Semibold"/>
              <a:cs typeface="Segoe UI"/>
            </a:endParaRP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1265440" y="286605"/>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10904" y="1120582"/>
            <a:ext cx="5451350" cy="8494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2000">
                <a:gradFill>
                  <a:gsLst>
                    <a:gs pos="2917">
                      <a:schemeClr val="tx1"/>
                    </a:gs>
                    <a:gs pos="30000">
                      <a:schemeClr val="tx1"/>
                    </a:gs>
                  </a:gsLst>
                  <a:lin ang="5400000" scaled="0"/>
                </a:gradFill>
                <a:latin typeface="Segoe UI Semibold"/>
                <a:cs typeface="Segoe UI Semibold"/>
              </a:rPr>
              <a:t>Get started on the </a:t>
            </a:r>
            <a:br>
              <a:rPr lang="en-US" sz="2000">
                <a:latin typeface="Segoe UI Semibold" panose="020B0702040204020203" pitchFamily="34" charset="0"/>
                <a:cs typeface="Segoe UI Semibold" panose="020B0702040204020203" pitchFamily="34" charset="0"/>
              </a:rPr>
            </a:br>
            <a:r>
              <a:rPr lang="en-US" sz="2000">
                <a:gradFill>
                  <a:gsLst>
                    <a:gs pos="2917">
                      <a:schemeClr val="tx1"/>
                    </a:gs>
                    <a:gs pos="30000">
                      <a:schemeClr val="tx1"/>
                    </a:gs>
                  </a:gsLst>
                  <a:lin ang="5400000" scaled="0"/>
                </a:gradFill>
                <a:latin typeface="Segoe UI Semibold"/>
                <a:cs typeface="Segoe UI Semibold"/>
              </a:rPr>
              <a:t>open-source and community work? </a:t>
            </a:r>
            <a:endParaRPr lang="en-US" sz="2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DBE627C4-AD2C-4C6E-B809-BC8C9F3F0864}"/>
              </a:ext>
            </a:extLst>
          </p:cNvPr>
          <p:cNvSpPr/>
          <p:nvPr/>
        </p:nvSpPr>
        <p:spPr>
          <a:xfrm>
            <a:off x="11948" y="1839682"/>
            <a:ext cx="5428498" cy="1477328"/>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b="1">
                <a:solidFill>
                  <a:srgbClr val="1973B9"/>
                </a:solidFill>
                <a:latin typeface="Open Sans"/>
                <a:ea typeface="+mn-lt"/>
                <a:cs typeface="+mn-lt"/>
              </a:rPr>
              <a:t>Community Docs Sessions</a:t>
            </a:r>
          </a:p>
          <a:p>
            <a:pPr algn="ctr"/>
            <a:r>
              <a:rPr lang="en-US"/>
              <a:t>Wednesday, 17</a:t>
            </a:r>
            <a:r>
              <a:rPr lang="en-US" baseline="30000"/>
              <a:t>th</a:t>
            </a:r>
            <a:r>
              <a:rPr lang="en-US"/>
              <a:t> November, 7am PST</a:t>
            </a:r>
            <a:endParaRPr lang="en-US">
              <a:cs typeface="Segoe UI"/>
            </a:endParaRPr>
          </a:p>
          <a:p>
            <a:pPr algn="ctr"/>
            <a:endParaRPr lang="en-US" b="1">
              <a:solidFill>
                <a:srgbClr val="1973B9"/>
              </a:solidFill>
              <a:highlight>
                <a:srgbClr val="FFFF00"/>
              </a:highlight>
              <a:latin typeface="Open Sans"/>
              <a:ea typeface="+mn-lt"/>
              <a:cs typeface="+mn-lt"/>
            </a:endParaRPr>
          </a:p>
          <a:p>
            <a:pPr algn="ctr"/>
            <a:r>
              <a:rPr lang="en-US" b="1">
                <a:solidFill>
                  <a:srgbClr val="1973B9"/>
                </a:solidFill>
                <a:latin typeface="Open Sans"/>
                <a:ea typeface="+mn-lt"/>
                <a:cs typeface="+mn-lt"/>
              </a:rPr>
              <a:t>First Time Contributor Sessions</a:t>
            </a:r>
          </a:p>
          <a:p>
            <a:pPr algn="ctr"/>
            <a:r>
              <a:rPr lang="en-US"/>
              <a:t>Wednesday, 3rd November, 7am PST</a:t>
            </a:r>
          </a:p>
        </p:txBody>
      </p:sp>
      <p:pic>
        <p:nvPicPr>
          <p:cNvPr id="3" name="Picture 4" descr="A screenshot of a cell phone&#10;&#10;Description automatically generated">
            <a:extLst>
              <a:ext uri="{FF2B5EF4-FFF2-40B4-BE49-F238E27FC236}">
                <a16:creationId xmlns:a16="http://schemas.microsoft.com/office/drawing/2014/main" id="{A0FCF2A0-58CF-4F5D-96F9-E0690B824ECE}"/>
              </a:ext>
            </a:extLst>
          </p:cNvPr>
          <p:cNvPicPr>
            <a:picLocks noChangeAspect="1"/>
          </p:cNvPicPr>
          <p:nvPr/>
        </p:nvPicPr>
        <p:blipFill rotWithShape="1">
          <a:blip r:embed="rId6"/>
          <a:srcRect r="-127" b="6910"/>
          <a:stretch/>
        </p:blipFill>
        <p:spPr>
          <a:xfrm>
            <a:off x="5837246" y="1028054"/>
            <a:ext cx="6877033" cy="4230208"/>
          </a:xfrm>
          <a:prstGeom prst="rect">
            <a:avLst/>
          </a:prstGeom>
        </p:spPr>
      </p:pic>
      <p:sp>
        <p:nvSpPr>
          <p:cNvPr id="5" name="Rectangle 4">
            <a:extLst>
              <a:ext uri="{FF2B5EF4-FFF2-40B4-BE49-F238E27FC236}">
                <a16:creationId xmlns:a16="http://schemas.microsoft.com/office/drawing/2014/main" id="{8A35FA4C-149D-4071-846C-625165CEE7A5}"/>
              </a:ext>
            </a:extLst>
          </p:cNvPr>
          <p:cNvSpPr/>
          <p:nvPr/>
        </p:nvSpPr>
        <p:spPr bwMode="auto">
          <a:xfrm>
            <a:off x="6757033" y="2010620"/>
            <a:ext cx="5100552" cy="31854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a:lnSpc>
                <a:spcPct val="107000"/>
              </a:lnSpc>
              <a:spcBef>
                <a:spcPts val="0"/>
              </a:spcBef>
              <a:spcAft>
                <a:spcPts val="800"/>
              </a:spcAft>
            </a:pPr>
            <a:endParaRPr lang="en-US" sz="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29FF830E-6DCF-4713-AC5F-D87A49E70DAB}"/>
              </a:ext>
            </a:extLst>
          </p:cNvPr>
          <p:cNvSpPr/>
          <p:nvPr/>
        </p:nvSpPr>
        <p:spPr>
          <a:xfrm>
            <a:off x="5868793" y="2034161"/>
            <a:ext cx="6877032" cy="95410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800" b="1">
                <a:ea typeface="+mn-lt"/>
                <a:cs typeface="+mn-lt"/>
              </a:rPr>
              <a:t>  Thank you, September attendees  </a:t>
            </a:r>
            <a:endParaRPr lang="en-US" sz="2800">
              <a:cs typeface="Segoe UI"/>
            </a:endParaRPr>
          </a:p>
          <a:p>
            <a:pPr algn="ctr"/>
            <a:endParaRPr lang="en-US" sz="2800">
              <a:solidFill>
                <a:schemeClr val="tx2">
                  <a:lumMod val="90000"/>
                  <a:lumOff val="10000"/>
                </a:schemeClr>
              </a:solidFill>
              <a:latin typeface="Open Sans"/>
              <a:cs typeface="Segoe UI"/>
            </a:endParaRPr>
          </a:p>
        </p:txBody>
      </p:sp>
      <p:sp>
        <p:nvSpPr>
          <p:cNvPr id="7" name="Heart 6">
            <a:extLst>
              <a:ext uri="{FF2B5EF4-FFF2-40B4-BE49-F238E27FC236}">
                <a16:creationId xmlns:a16="http://schemas.microsoft.com/office/drawing/2014/main" id="{D154FECF-AAC4-477D-B69F-C1D353334A98}"/>
              </a:ext>
            </a:extLst>
          </p:cNvPr>
          <p:cNvSpPr/>
          <p:nvPr/>
        </p:nvSpPr>
        <p:spPr bwMode="auto">
          <a:xfrm>
            <a:off x="6249061"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20" name="Heart 19">
            <a:extLst>
              <a:ext uri="{FF2B5EF4-FFF2-40B4-BE49-F238E27FC236}">
                <a16:creationId xmlns:a16="http://schemas.microsoft.com/office/drawing/2014/main" id="{C7C43A7F-E6B3-4D1D-AB06-5DDBF82F37FA}"/>
              </a:ext>
            </a:extLst>
          </p:cNvPr>
          <p:cNvSpPr/>
          <p:nvPr/>
        </p:nvSpPr>
        <p:spPr bwMode="auto">
          <a:xfrm>
            <a:off x="12061095" y="2149984"/>
            <a:ext cx="275748" cy="240854"/>
          </a:xfrm>
          <a:prstGeom prst="hear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44EF8DFC-4E24-43D9-AB21-D1B2F579166B}"/>
              </a:ext>
            </a:extLst>
          </p:cNvPr>
          <p:cNvSpPr txBox="1"/>
          <p:nvPr/>
        </p:nvSpPr>
        <p:spPr>
          <a:xfrm>
            <a:off x="5837246" y="2609134"/>
            <a:ext cx="6877033" cy="2645561"/>
          </a:xfrm>
          <a:prstGeom prst="rect">
            <a:avLst/>
          </a:prstGeom>
          <a:noFill/>
        </p:spPr>
        <p:txBody>
          <a:bodyPr wrap="square" lIns="91440" tIns="45720" rIns="91440" bIns="45720" numCol="3" anchor="t">
            <a:noAutofit/>
          </a:bodyPr>
          <a:lstStyle/>
          <a:p>
            <a:pPr algn="ctr"/>
            <a:r>
              <a:rPr lang="en-US" sz="1050">
                <a:cs typeface="Segoe UI"/>
              </a:rPr>
              <a:t>Alistair Pugin</a:t>
            </a:r>
          </a:p>
          <a:p>
            <a:pPr algn="ctr"/>
            <a:r>
              <a:rPr lang="en-US" sz="1050">
                <a:cs typeface="Segoe UI"/>
              </a:rPr>
              <a:t>Andrew Burns</a:t>
            </a:r>
          </a:p>
          <a:p>
            <a:pPr algn="ctr"/>
            <a:r>
              <a:rPr lang="en-US" sz="1050">
                <a:cs typeface="Segoe UI"/>
              </a:rPr>
              <a:t>Bob Morris</a:t>
            </a:r>
          </a:p>
          <a:p>
            <a:pPr algn="ctr"/>
            <a:r>
              <a:rPr lang="en-US" sz="1050">
                <a:cs typeface="Segoe UI"/>
              </a:rPr>
              <a:t>Caleb Miller</a:t>
            </a:r>
          </a:p>
          <a:p>
            <a:pPr algn="ctr"/>
            <a:r>
              <a:rPr lang="en-US" sz="1050">
                <a:cs typeface="Segoe UI"/>
              </a:rPr>
              <a:t>Chris Graves</a:t>
            </a:r>
          </a:p>
          <a:p>
            <a:pPr algn="ctr"/>
            <a:r>
              <a:rPr lang="en-US" sz="1050">
                <a:cs typeface="Segoe UI"/>
              </a:rPr>
              <a:t>Chris Revell</a:t>
            </a:r>
          </a:p>
          <a:p>
            <a:pPr algn="ctr"/>
            <a:r>
              <a:rPr lang="en-US" sz="1050">
                <a:cs typeface="Segoe UI"/>
              </a:rPr>
              <a:t>Chris Sparrow</a:t>
            </a:r>
          </a:p>
          <a:p>
            <a:pPr algn="ctr"/>
            <a:r>
              <a:rPr lang="en-US" sz="1050">
                <a:cs typeface="Segoe UI"/>
              </a:rPr>
              <a:t>Christian Jacob</a:t>
            </a:r>
          </a:p>
          <a:p>
            <a:pPr algn="ctr"/>
            <a:r>
              <a:rPr lang="en-US" sz="1050">
                <a:cs typeface="Segoe UI"/>
              </a:rPr>
              <a:t>Curtis Scheer</a:t>
            </a:r>
          </a:p>
          <a:p>
            <a:pPr algn="ctr"/>
            <a:r>
              <a:rPr lang="en-US" sz="1050">
                <a:cs typeface="Segoe UI"/>
              </a:rPr>
              <a:t>Dale </a:t>
            </a:r>
            <a:r>
              <a:rPr lang="en-US" sz="1050" err="1">
                <a:cs typeface="Segoe UI"/>
              </a:rPr>
              <a:t>Pilarczyk</a:t>
            </a:r>
            <a:endParaRPr lang="en-US" sz="1050">
              <a:cs typeface="Segoe UI"/>
            </a:endParaRPr>
          </a:p>
          <a:p>
            <a:pPr algn="ctr"/>
            <a:r>
              <a:rPr lang="en-US" sz="1050">
                <a:cs typeface="Segoe UI"/>
              </a:rPr>
              <a:t>Daniel </a:t>
            </a:r>
            <a:r>
              <a:rPr lang="en-US" sz="1050" err="1">
                <a:cs typeface="Segoe UI"/>
              </a:rPr>
              <a:t>Westerdale</a:t>
            </a:r>
            <a:endParaRPr lang="en-US" sz="1050">
              <a:cs typeface="Segoe UI"/>
            </a:endParaRPr>
          </a:p>
          <a:p>
            <a:pPr algn="ctr"/>
            <a:r>
              <a:rPr lang="en-US" sz="1050">
                <a:cs typeface="Segoe UI"/>
              </a:rPr>
              <a:t>David Warner II</a:t>
            </a:r>
          </a:p>
          <a:p>
            <a:pPr algn="ctr"/>
            <a:r>
              <a:rPr lang="en-US" sz="1050">
                <a:cs typeface="Segoe UI"/>
              </a:rPr>
              <a:t>Edris </a:t>
            </a:r>
            <a:r>
              <a:rPr lang="en-US" sz="1050" err="1">
                <a:cs typeface="Segoe UI"/>
              </a:rPr>
              <a:t>Kakembo</a:t>
            </a:r>
            <a:endParaRPr lang="en-US" sz="1050">
              <a:cs typeface="Segoe UI"/>
            </a:endParaRPr>
          </a:p>
          <a:p>
            <a:pPr algn="ctr"/>
            <a:r>
              <a:rPr lang="en-US" sz="1050">
                <a:cs typeface="Segoe UI"/>
              </a:rPr>
              <a:t>Georges Clément </a:t>
            </a:r>
            <a:r>
              <a:rPr lang="en-US" sz="1050" err="1">
                <a:cs typeface="Segoe UI"/>
              </a:rPr>
              <a:t>Kouassi</a:t>
            </a:r>
            <a:endParaRPr lang="en-US" sz="1050">
              <a:cs typeface="Segoe UI"/>
            </a:endParaRPr>
          </a:p>
          <a:p>
            <a:pPr algn="ctr"/>
            <a:r>
              <a:rPr lang="en-US" sz="1050">
                <a:cs typeface="Segoe UI"/>
              </a:rPr>
              <a:t>Henrik </a:t>
            </a:r>
            <a:r>
              <a:rPr lang="en-US" sz="1050" err="1">
                <a:cs typeface="Segoe UI"/>
              </a:rPr>
              <a:t>Yllemo</a:t>
            </a:r>
            <a:endParaRPr lang="en-US" sz="1050">
              <a:cs typeface="Segoe UI"/>
            </a:endParaRPr>
          </a:p>
          <a:p>
            <a:pPr algn="ctr"/>
            <a:r>
              <a:rPr lang="en-US" sz="1050">
                <a:cs typeface="Segoe UI"/>
              </a:rPr>
              <a:t>Jason </a:t>
            </a:r>
            <a:r>
              <a:rPr lang="en-US" sz="1050" err="1">
                <a:cs typeface="Segoe UI"/>
              </a:rPr>
              <a:t>Lambiris</a:t>
            </a:r>
            <a:endParaRPr lang="en-US" sz="1050">
              <a:cs typeface="Segoe UI"/>
            </a:endParaRPr>
          </a:p>
          <a:p>
            <a:pPr algn="ctr"/>
            <a:r>
              <a:rPr lang="en-US" sz="1050">
                <a:cs typeface="Segoe UI"/>
              </a:rPr>
              <a:t>Jennifer </a:t>
            </a:r>
            <a:r>
              <a:rPr lang="en-US" sz="1050" err="1">
                <a:cs typeface="Segoe UI"/>
              </a:rPr>
              <a:t>Erzen</a:t>
            </a:r>
            <a:endParaRPr lang="en-US" sz="1050">
              <a:cs typeface="Segoe UI"/>
            </a:endParaRPr>
          </a:p>
          <a:p>
            <a:pPr algn="ctr"/>
            <a:r>
              <a:rPr lang="en-US" sz="1050">
                <a:cs typeface="Segoe UI"/>
              </a:rPr>
              <a:t>Joe Gasper</a:t>
            </a:r>
          </a:p>
          <a:p>
            <a:pPr algn="ctr"/>
            <a:r>
              <a:rPr lang="en-US" sz="1050">
                <a:cs typeface="Segoe UI"/>
              </a:rPr>
              <a:t>Joni Jackson</a:t>
            </a:r>
          </a:p>
          <a:p>
            <a:pPr algn="ctr"/>
            <a:r>
              <a:rPr lang="en-US" sz="1050">
                <a:cs typeface="Segoe UI"/>
              </a:rPr>
              <a:t>Katrin </a:t>
            </a:r>
            <a:r>
              <a:rPr lang="en-US" sz="1050" err="1">
                <a:cs typeface="Segoe UI"/>
              </a:rPr>
              <a:t>Rannaste</a:t>
            </a:r>
            <a:endParaRPr lang="en-US" sz="1050">
              <a:cs typeface="Segoe UI"/>
            </a:endParaRPr>
          </a:p>
          <a:p>
            <a:pPr algn="ctr"/>
            <a:r>
              <a:rPr lang="en-US" sz="1050">
                <a:cs typeface="Segoe UI"/>
              </a:rPr>
              <a:t>Linda </a:t>
            </a:r>
            <a:r>
              <a:rPr lang="en-US" sz="1050" err="1">
                <a:cs typeface="Segoe UI"/>
              </a:rPr>
              <a:t>Delarvé</a:t>
            </a:r>
            <a:endParaRPr lang="en-US" sz="1050">
              <a:cs typeface="Segoe UI"/>
            </a:endParaRPr>
          </a:p>
          <a:p>
            <a:pPr algn="ctr"/>
            <a:r>
              <a:rPr lang="en-US" sz="1050">
                <a:cs typeface="Segoe UI"/>
              </a:rPr>
              <a:t>Logesh </a:t>
            </a:r>
            <a:r>
              <a:rPr lang="en-US" sz="1050" err="1">
                <a:cs typeface="Segoe UI"/>
              </a:rPr>
              <a:t>Rammohan</a:t>
            </a:r>
            <a:endParaRPr lang="en-US" sz="1050">
              <a:cs typeface="Segoe UI"/>
            </a:endParaRPr>
          </a:p>
          <a:p>
            <a:pPr algn="ctr"/>
            <a:r>
              <a:rPr lang="en-US" sz="1050">
                <a:cs typeface="Segoe UI"/>
              </a:rPr>
              <a:t>Manjunath Siddappa</a:t>
            </a:r>
          </a:p>
          <a:p>
            <a:pPr algn="ctr"/>
            <a:r>
              <a:rPr lang="en-US" sz="1050">
                <a:cs typeface="Segoe UI"/>
              </a:rPr>
              <a:t>Marc Anderson</a:t>
            </a:r>
          </a:p>
          <a:p>
            <a:pPr algn="ctr"/>
            <a:r>
              <a:rPr lang="en-US" sz="1050">
                <a:cs typeface="Segoe UI"/>
              </a:rPr>
              <a:t>Michael </a:t>
            </a:r>
            <a:r>
              <a:rPr lang="en-US" sz="1050" err="1">
                <a:cs typeface="Segoe UI"/>
              </a:rPr>
              <a:t>Markett</a:t>
            </a:r>
            <a:endParaRPr lang="en-US" sz="1050">
              <a:cs typeface="Segoe UI"/>
            </a:endParaRPr>
          </a:p>
          <a:p>
            <a:pPr algn="ctr"/>
            <a:r>
              <a:rPr lang="en-US" sz="1050">
                <a:cs typeface="Segoe UI"/>
              </a:rPr>
              <a:t>Mike Duffy</a:t>
            </a:r>
          </a:p>
          <a:p>
            <a:pPr algn="ctr"/>
            <a:r>
              <a:rPr lang="en-US" sz="1050" err="1">
                <a:cs typeface="Segoe UI"/>
              </a:rPr>
              <a:t>Muralidharan</a:t>
            </a:r>
            <a:r>
              <a:rPr lang="en-US" sz="1050">
                <a:cs typeface="Segoe UI"/>
              </a:rPr>
              <a:t> </a:t>
            </a:r>
            <a:r>
              <a:rPr lang="en-US" sz="1050" err="1">
                <a:cs typeface="Segoe UI"/>
              </a:rPr>
              <a:t>Deenathayalan</a:t>
            </a:r>
            <a:endParaRPr lang="en-US" sz="1050">
              <a:cs typeface="Segoe UI"/>
            </a:endParaRPr>
          </a:p>
          <a:p>
            <a:pPr algn="ctr"/>
            <a:r>
              <a:rPr lang="en-US" sz="1050" err="1">
                <a:cs typeface="Segoe UI"/>
              </a:rPr>
              <a:t>Nanddeep</a:t>
            </a:r>
            <a:r>
              <a:rPr lang="en-US" sz="1050">
                <a:cs typeface="Segoe UI"/>
              </a:rPr>
              <a:t> </a:t>
            </a:r>
            <a:r>
              <a:rPr lang="en-US" sz="1050" err="1">
                <a:cs typeface="Segoe UI"/>
              </a:rPr>
              <a:t>Nachan</a:t>
            </a:r>
            <a:endParaRPr lang="en-US" sz="1050">
              <a:cs typeface="Segoe UI"/>
            </a:endParaRPr>
          </a:p>
          <a:p>
            <a:pPr algn="ctr"/>
            <a:r>
              <a:rPr lang="en-US" sz="1050">
                <a:cs typeface="Segoe UI"/>
              </a:rPr>
              <a:t>Nicole J Fleming</a:t>
            </a:r>
          </a:p>
          <a:p>
            <a:pPr algn="ctr"/>
            <a:r>
              <a:rPr lang="en-US" sz="1050">
                <a:cs typeface="Segoe UI"/>
              </a:rPr>
              <a:t>Paul Bullock</a:t>
            </a:r>
          </a:p>
          <a:p>
            <a:pPr algn="ctr"/>
            <a:r>
              <a:rPr lang="en-US" sz="1050">
                <a:cs typeface="Segoe UI"/>
              </a:rPr>
              <a:t>Pete Simpkins</a:t>
            </a:r>
          </a:p>
          <a:p>
            <a:pPr algn="ctr"/>
            <a:r>
              <a:rPr lang="en-US" sz="1050">
                <a:cs typeface="Segoe UI"/>
              </a:rPr>
              <a:t>Ralph Rivas</a:t>
            </a:r>
          </a:p>
          <a:p>
            <a:pPr algn="ctr"/>
            <a:r>
              <a:rPr lang="en-US" sz="1050">
                <a:cs typeface="Segoe UI"/>
              </a:rPr>
              <a:t>Rob Bell</a:t>
            </a:r>
          </a:p>
          <a:p>
            <a:pPr algn="ctr"/>
            <a:r>
              <a:rPr lang="en-US" sz="1050">
                <a:cs typeface="Segoe UI"/>
              </a:rPr>
              <a:t>Rocio Holub</a:t>
            </a:r>
          </a:p>
          <a:p>
            <a:pPr algn="ctr"/>
            <a:r>
              <a:rPr lang="en-US" sz="1050">
                <a:cs typeface="Segoe UI"/>
              </a:rPr>
              <a:t>Sabrina </a:t>
            </a:r>
            <a:r>
              <a:rPr lang="en-US" sz="1050" err="1">
                <a:cs typeface="Segoe UI"/>
              </a:rPr>
              <a:t>Faragoza</a:t>
            </a:r>
            <a:endParaRPr lang="en-US" sz="1050">
              <a:cs typeface="Segoe UI"/>
            </a:endParaRPr>
          </a:p>
          <a:p>
            <a:pPr algn="ctr"/>
            <a:r>
              <a:rPr lang="en-US" sz="1050">
                <a:cs typeface="Segoe UI"/>
              </a:rPr>
              <a:t>Sean Garvin</a:t>
            </a:r>
          </a:p>
          <a:p>
            <a:pPr algn="ctr"/>
            <a:r>
              <a:rPr lang="en-US" sz="1050">
                <a:cs typeface="Segoe UI"/>
              </a:rPr>
              <a:t>Simon </a:t>
            </a:r>
            <a:r>
              <a:rPr lang="en-US" sz="1050" err="1">
                <a:cs typeface="Segoe UI"/>
              </a:rPr>
              <a:t>Doy</a:t>
            </a:r>
            <a:endParaRPr lang="en-US" sz="1050">
              <a:cs typeface="Segoe UI"/>
            </a:endParaRPr>
          </a:p>
          <a:p>
            <a:pPr algn="ctr"/>
            <a:r>
              <a:rPr lang="en-US" sz="1050">
                <a:cs typeface="Segoe UI"/>
              </a:rPr>
              <a:t>Simon Hudson</a:t>
            </a:r>
          </a:p>
          <a:p>
            <a:pPr algn="ctr"/>
            <a:r>
              <a:rPr lang="en-US" sz="1050">
                <a:cs typeface="Segoe UI"/>
              </a:rPr>
              <a:t>Simon Thompson</a:t>
            </a:r>
          </a:p>
          <a:p>
            <a:pPr algn="ctr"/>
            <a:r>
              <a:rPr lang="en-US" sz="1050">
                <a:cs typeface="Segoe UI"/>
              </a:rPr>
              <a:t>Stefan Cremer</a:t>
            </a:r>
          </a:p>
          <a:p>
            <a:pPr algn="ctr"/>
            <a:r>
              <a:rPr lang="en-US" sz="1050">
                <a:cs typeface="Segoe UI"/>
              </a:rPr>
              <a:t>Tara  Saylor</a:t>
            </a:r>
          </a:p>
          <a:p>
            <a:pPr algn="ctr"/>
            <a:r>
              <a:rPr lang="en-US" sz="1050">
                <a:cs typeface="Segoe UI"/>
              </a:rPr>
              <a:t>Tim Balk</a:t>
            </a:r>
          </a:p>
          <a:p>
            <a:pPr algn="ctr"/>
            <a:r>
              <a:rPr lang="en-US" sz="1050">
                <a:cs typeface="Segoe UI"/>
              </a:rPr>
              <a:t>Tony </a:t>
            </a:r>
            <a:r>
              <a:rPr lang="en-US" sz="1050" err="1">
                <a:cs typeface="Segoe UI"/>
              </a:rPr>
              <a:t>Derricott</a:t>
            </a:r>
            <a:endParaRPr lang="en-US" sz="1050">
              <a:cs typeface="Segoe UI"/>
            </a:endParaRPr>
          </a:p>
          <a:p>
            <a:pPr algn="ctr"/>
            <a:r>
              <a:rPr lang="en-US" sz="1050">
                <a:cs typeface="Segoe UI"/>
              </a:rPr>
              <a:t>Tora </a:t>
            </a:r>
            <a:r>
              <a:rPr lang="en-US" sz="1050" err="1">
                <a:cs typeface="Segoe UI"/>
              </a:rPr>
              <a:t>Grufstedt</a:t>
            </a:r>
            <a:endParaRPr lang="en-US" sz="1050">
              <a:cs typeface="Segoe UI"/>
            </a:endParaRPr>
          </a:p>
        </p:txBody>
      </p:sp>
      <p:sp>
        <p:nvSpPr>
          <p:cNvPr id="17" name="Rectangle 16">
            <a:extLst>
              <a:ext uri="{FF2B5EF4-FFF2-40B4-BE49-F238E27FC236}">
                <a16:creationId xmlns:a16="http://schemas.microsoft.com/office/drawing/2014/main" id="{12828E1C-ED50-4235-BC38-72B77EF0A1D7}"/>
              </a:ext>
            </a:extLst>
          </p:cNvPr>
          <p:cNvSpPr/>
          <p:nvPr/>
        </p:nvSpPr>
        <p:spPr bwMode="auto">
          <a:xfrm>
            <a:off x="746192" y="3888537"/>
            <a:ext cx="3881226"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GB"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Next MM4M365 call</a:t>
            </a:r>
            <a:endPar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1" name="Text Placeholder 3">
            <a:extLst>
              <a:ext uri="{FF2B5EF4-FFF2-40B4-BE49-F238E27FC236}">
                <a16:creationId xmlns:a16="http://schemas.microsoft.com/office/drawing/2014/main" id="{E648128D-9BB5-4622-A219-A5EBE58D8C5F}"/>
              </a:ext>
            </a:extLst>
          </p:cNvPr>
          <p:cNvSpPr txBox="1">
            <a:spLocks/>
          </p:cNvSpPr>
          <p:nvPr/>
        </p:nvSpPr>
        <p:spPr>
          <a:xfrm>
            <a:off x="474720" y="4348076"/>
            <a:ext cx="4664558" cy="1567180"/>
          </a:xfrm>
          <a:prstGeom prst="rect">
            <a:avLst/>
          </a:prstGeom>
        </p:spPr>
        <p:txBody>
          <a:bodyPr vert="horz" wrap="square" lIns="149217" tIns="93260" rIns="149217" bIns="93260"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endParaRPr lang="en-US" sz="1400">
              <a:latin typeface="Segoe UI"/>
              <a:cs typeface="Segoe UI Semibold"/>
            </a:endParaRPr>
          </a:p>
          <a:p>
            <a:pPr marL="0" indent="0" algn="ctr">
              <a:buNone/>
            </a:pPr>
            <a:r>
              <a:rPr lang="en-US" sz="1400" b="1">
                <a:latin typeface="Segoe UI"/>
                <a:cs typeface="Segoe UI Semibold"/>
              </a:rPr>
              <a:t>November 16</a:t>
            </a:r>
            <a:r>
              <a:rPr lang="en-US" sz="1400" b="1" baseline="30000">
                <a:latin typeface="Segoe UI"/>
                <a:cs typeface="Segoe UI Semibold"/>
              </a:rPr>
              <a:t>th</a:t>
            </a:r>
            <a:r>
              <a:rPr lang="en-US" sz="1400" b="1">
                <a:latin typeface="Segoe UI"/>
                <a:cs typeface="Segoe UI Semibold"/>
              </a:rPr>
              <a:t> at 7:00am PST</a:t>
            </a:r>
          </a:p>
          <a:p>
            <a:pPr marL="0" indent="0" algn="ctr">
              <a:buNone/>
            </a:pPr>
            <a:r>
              <a:rPr lang="en-US" sz="1400" b="1">
                <a:solidFill>
                  <a:schemeClr val="tx1"/>
                </a:solidFill>
                <a:latin typeface="Open Sans"/>
                <a:ea typeface="+mn-lt"/>
                <a:cs typeface="+mn-lt"/>
              </a:rPr>
              <a:t>Topic: Search</a:t>
            </a:r>
          </a:p>
          <a:p>
            <a:pPr marL="0" indent="0" algn="ctr">
              <a:buFont typeface="Wingdings" panose="05000000000000000000" pitchFamily="2" charset="2"/>
              <a:buNone/>
            </a:pPr>
            <a:endParaRPr lang="en-US" sz="1400" i="1">
              <a:latin typeface="Segoe UI"/>
              <a:cs typeface="Segoe UI Semibold"/>
            </a:endParaRPr>
          </a:p>
          <a:p>
            <a:pPr marL="0" indent="0" algn="ctr">
              <a:buFont typeface="Wingdings" panose="05000000000000000000" pitchFamily="2" charset="2"/>
              <a:buNone/>
            </a:pPr>
            <a:r>
              <a:rPr lang="en-US" sz="1400" i="1">
                <a:latin typeface="Segoe UI"/>
                <a:cs typeface="Segoe UI Semibold"/>
              </a:rPr>
              <a:t>Third Tuesday of every month</a:t>
            </a:r>
          </a:p>
          <a:p>
            <a:pPr marL="0" indent="0" algn="ctr">
              <a:buFont typeface="Wingdings" panose="05000000000000000000" pitchFamily="2" charset="2"/>
              <a:buNone/>
            </a:pPr>
            <a:r>
              <a:rPr lang="en-US" sz="1400">
                <a:solidFill>
                  <a:srgbClr val="0070C0"/>
                </a:solidFill>
                <a:latin typeface="Segoe UI"/>
                <a:cs typeface="Segoe UI Semibold"/>
                <a:hlinkClick r:id="rId7"/>
              </a:rPr>
              <a:t>https://aka.ms/sharing-is-caring</a:t>
            </a:r>
            <a:endParaRPr lang="en-US" sz="1400">
              <a:solidFill>
                <a:srgbClr val="0070C0"/>
              </a:solidFill>
              <a:latin typeface="Segoe UI"/>
              <a:cs typeface="Segoe UI Semibold"/>
            </a:endParaRPr>
          </a:p>
        </p:txBody>
      </p:sp>
      <p:sp>
        <p:nvSpPr>
          <p:cNvPr id="23" name="Title 1">
            <a:extLst>
              <a:ext uri="{FF2B5EF4-FFF2-40B4-BE49-F238E27FC236}">
                <a16:creationId xmlns:a16="http://schemas.microsoft.com/office/drawing/2014/main" id="{1385042C-A0D3-405D-A642-289918E672E5}"/>
              </a:ext>
            </a:extLst>
          </p:cNvPr>
          <p:cNvSpPr txBox="1">
            <a:spLocks/>
          </p:cNvSpPr>
          <p:nvPr/>
        </p:nvSpPr>
        <p:spPr>
          <a:xfrm>
            <a:off x="274298" y="356976"/>
            <a:ext cx="11887878" cy="917575"/>
          </a:xfrm>
          <a:prstGeom prst="rect">
            <a:avLst/>
          </a:prstGeom>
        </p:spPr>
        <p:txBody>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endParaRPr lang="en-GB"/>
          </a:p>
        </p:txBody>
      </p:sp>
    </p:spTree>
    <p:extLst>
      <p:ext uri="{BB962C8B-B14F-4D97-AF65-F5344CB8AC3E}">
        <p14:creationId xmlns:p14="http://schemas.microsoft.com/office/powerpoint/2010/main" val="5999184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normAutofit fontScale="90000"/>
          </a:bodyPr>
          <a:lstStyle/>
          <a:p>
            <a:r>
              <a:rPr lang="en-US"/>
              <a:t>PnP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idx="1"/>
          </p:nvPr>
        </p:nvSpPr>
        <p:spPr>
          <a:xfrm>
            <a:off x="274640" y="1498209"/>
            <a:ext cx="4909305" cy="3493264"/>
          </a:xfrm>
        </p:spPr>
        <p:txBody>
          <a:bodyPr vert="horz" wrap="square" lIns="146304" tIns="91440" rIns="146304" bIns="91440" rtlCol="0" anchor="t">
            <a:spAutoFit/>
          </a:bodyPr>
          <a:lstStyle/>
          <a:p>
            <a:pPr marL="0" indent="0">
              <a:buNone/>
            </a:pPr>
            <a:r>
              <a:rPr lang="en-US" sz="3200">
                <a:latin typeface="+mn-lt"/>
              </a:rPr>
              <a:t>Please turn your video on </a:t>
            </a:r>
          </a:p>
          <a:p>
            <a:pPr marL="228600" lvl="1" indent="0">
              <a:buNone/>
            </a:pPr>
            <a:r>
              <a:rPr lang="en-US">
                <a:latin typeface="+mn-lt"/>
              </a:rPr>
              <a:t>we’ll grab a Together Mode pic with everyone who wants to be seen to be here.</a:t>
            </a:r>
          </a:p>
          <a:p>
            <a:endParaRPr lang="en-US" sz="3200">
              <a:latin typeface="+mn-lt"/>
            </a:endParaRPr>
          </a:p>
          <a:p>
            <a:pPr marL="0" indent="0">
              <a:buNone/>
            </a:pPr>
            <a:r>
              <a:rPr lang="en-US" sz="3200">
                <a:latin typeface="+mn-lt"/>
              </a:rPr>
              <a:t>We are together in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969800" y="5323491"/>
            <a:ext cx="1323363" cy="1323363"/>
          </a:xfrm>
          <a:prstGeom prst="rect">
            <a:avLst/>
          </a:prstGeom>
        </p:spPr>
      </p:pic>
      <p:sp>
        <p:nvSpPr>
          <p:cNvPr id="7" name="TextBox 6">
            <a:extLst>
              <a:ext uri="{FF2B5EF4-FFF2-40B4-BE49-F238E27FC236}">
                <a16:creationId xmlns:a16="http://schemas.microsoft.com/office/drawing/2014/main" id="{C4FB61B9-EDFC-45C3-89A6-218C9271CCA3}"/>
              </a:ext>
            </a:extLst>
          </p:cNvPr>
          <p:cNvSpPr txBox="1"/>
          <p:nvPr/>
        </p:nvSpPr>
        <p:spPr>
          <a:xfrm>
            <a:off x="7479507" y="5193510"/>
            <a:ext cx="2601481"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September 2021</a:t>
            </a:r>
          </a:p>
        </p:txBody>
      </p:sp>
      <p:pic>
        <p:nvPicPr>
          <p:cNvPr id="8" name="Picture 7" descr="A group of people sitting in chairs&#10;&#10;Description automatically generated with medium confidence">
            <a:extLst>
              <a:ext uri="{FF2B5EF4-FFF2-40B4-BE49-F238E27FC236}">
                <a16:creationId xmlns:a16="http://schemas.microsoft.com/office/drawing/2014/main" id="{CF79EEEF-1420-4F7C-B0E5-D948DC8CED44}"/>
              </a:ext>
            </a:extLst>
          </p:cNvPr>
          <p:cNvPicPr>
            <a:picLocks noChangeAspect="1"/>
          </p:cNvPicPr>
          <p:nvPr/>
        </p:nvPicPr>
        <p:blipFill>
          <a:blip r:embed="rId5"/>
          <a:stretch>
            <a:fillRect/>
          </a:stretch>
        </p:blipFill>
        <p:spPr>
          <a:xfrm>
            <a:off x="5494335" y="1336768"/>
            <a:ext cx="6667500" cy="3743325"/>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3D1D-30EF-4EFE-8985-3762EF635156}"/>
              </a:ext>
            </a:extLst>
          </p:cNvPr>
          <p:cNvSpPr>
            <a:spLocks noGrp="1"/>
          </p:cNvSpPr>
          <p:nvPr>
            <p:ph type="title"/>
          </p:nvPr>
        </p:nvSpPr>
        <p:spPr/>
        <p:txBody>
          <a:bodyPr/>
          <a:lstStyle/>
          <a:p>
            <a:r>
              <a:rPr lang="en-US">
                <a:cs typeface="Segoe UI"/>
              </a:rPr>
              <a:t>How I became a collaboration nerd</a:t>
            </a:r>
            <a:endParaRPr lang="en-US"/>
          </a:p>
        </p:txBody>
      </p:sp>
      <p:pic>
        <p:nvPicPr>
          <p:cNvPr id="8" name="Picture 8">
            <a:extLst>
              <a:ext uri="{FF2B5EF4-FFF2-40B4-BE49-F238E27FC236}">
                <a16:creationId xmlns:a16="http://schemas.microsoft.com/office/drawing/2014/main" id="{EFD95CD9-9390-4957-9447-221E52B6C5F5}"/>
              </a:ext>
            </a:extLst>
          </p:cNvPr>
          <p:cNvPicPr>
            <a:picLocks noChangeAspect="1"/>
          </p:cNvPicPr>
          <p:nvPr/>
        </p:nvPicPr>
        <p:blipFill>
          <a:blip r:embed="rId3"/>
          <a:stretch>
            <a:fillRect/>
          </a:stretch>
        </p:blipFill>
        <p:spPr>
          <a:xfrm>
            <a:off x="713584" y="1324385"/>
            <a:ext cx="2047996" cy="2047228"/>
          </a:xfrm>
          <a:prstGeom prst="rect">
            <a:avLst/>
          </a:prstGeom>
        </p:spPr>
      </p:pic>
      <p:pic>
        <p:nvPicPr>
          <p:cNvPr id="6" name="Picture 7">
            <a:extLst>
              <a:ext uri="{FF2B5EF4-FFF2-40B4-BE49-F238E27FC236}">
                <a16:creationId xmlns:a16="http://schemas.microsoft.com/office/drawing/2014/main" id="{355F5D95-EC10-4998-9F4B-9EAA92BC4B77}"/>
              </a:ext>
            </a:extLst>
          </p:cNvPr>
          <p:cNvPicPr>
            <a:picLocks noGrp="1" noChangeAspect="1"/>
          </p:cNvPicPr>
          <p:nvPr>
            <p:ph idx="1"/>
          </p:nvPr>
        </p:nvPicPr>
        <p:blipFill>
          <a:blip r:embed="rId4"/>
          <a:stretch>
            <a:fillRect/>
          </a:stretch>
        </p:blipFill>
        <p:spPr>
          <a:xfrm>
            <a:off x="1946164" y="2970900"/>
            <a:ext cx="1617018" cy="1626152"/>
          </a:xfrm>
        </p:spPr>
      </p:pic>
      <p:sp>
        <p:nvSpPr>
          <p:cNvPr id="9" name="TextBox 8">
            <a:extLst>
              <a:ext uri="{FF2B5EF4-FFF2-40B4-BE49-F238E27FC236}">
                <a16:creationId xmlns:a16="http://schemas.microsoft.com/office/drawing/2014/main" id="{38582F5B-4BEF-478E-8DBF-5189A5755321}"/>
              </a:ext>
            </a:extLst>
          </p:cNvPr>
          <p:cNvSpPr txBox="1"/>
          <p:nvPr/>
        </p:nvSpPr>
        <p:spPr>
          <a:xfrm>
            <a:off x="4020235" y="1320823"/>
            <a:ext cx="7808300" cy="318548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lnSpc>
                <a:spcPct val="90000"/>
              </a:lnSpc>
              <a:spcAft>
                <a:spcPts val="600"/>
              </a:spcAft>
              <a:buFont typeface="Arial"/>
              <a:buChar char="•"/>
            </a:pPr>
            <a:r>
              <a:rPr lang="en-US" sz="2400">
                <a:cs typeface="Segoe UI"/>
              </a:rPr>
              <a:t>Degrees in Psychology and Information Systems Management</a:t>
            </a:r>
          </a:p>
          <a:p>
            <a:pPr marL="342900" indent="-342900">
              <a:lnSpc>
                <a:spcPct val="90000"/>
              </a:lnSpc>
              <a:spcAft>
                <a:spcPts val="600"/>
              </a:spcAft>
              <a:buFont typeface="Arial"/>
              <a:buChar char="•"/>
            </a:pPr>
            <a:r>
              <a:rPr lang="en-US" sz="2400">
                <a:cs typeface="Segoe UI"/>
              </a:rPr>
              <a:t>Director of Knowledge Management at American Management Systems</a:t>
            </a:r>
          </a:p>
          <a:p>
            <a:pPr marL="342900" indent="-342900">
              <a:lnSpc>
                <a:spcPct val="90000"/>
              </a:lnSpc>
              <a:spcAft>
                <a:spcPts val="600"/>
              </a:spcAft>
              <a:buFont typeface="Arial"/>
              <a:buChar char="•"/>
            </a:pPr>
            <a:r>
              <a:rPr lang="en-US" sz="2400">
                <a:cs typeface="Segoe UI"/>
              </a:rPr>
              <a:t>Portals and Collaboration Practice Lead for Dell Professional Services</a:t>
            </a:r>
          </a:p>
          <a:p>
            <a:pPr marL="342900" indent="-342900">
              <a:lnSpc>
                <a:spcPct val="90000"/>
              </a:lnSpc>
              <a:spcAft>
                <a:spcPts val="600"/>
              </a:spcAft>
              <a:buFont typeface="Arial"/>
              <a:buChar char="•"/>
            </a:pPr>
            <a:r>
              <a:rPr lang="en-US" sz="2400">
                <a:cs typeface="Segoe UI"/>
              </a:rPr>
              <a:t>Independent consultant since 2005 – all intranets, KM, and collaboration all the time</a:t>
            </a:r>
          </a:p>
        </p:txBody>
      </p:sp>
      <p:pic>
        <p:nvPicPr>
          <p:cNvPr id="10" name="Picture 10">
            <a:extLst>
              <a:ext uri="{FF2B5EF4-FFF2-40B4-BE49-F238E27FC236}">
                <a16:creationId xmlns:a16="http://schemas.microsoft.com/office/drawing/2014/main" id="{113357A2-E871-4915-989D-985B58A7667A}"/>
              </a:ext>
            </a:extLst>
          </p:cNvPr>
          <p:cNvPicPr>
            <a:picLocks noChangeAspect="1"/>
          </p:cNvPicPr>
          <p:nvPr/>
        </p:nvPicPr>
        <p:blipFill>
          <a:blip r:embed="rId5"/>
          <a:stretch>
            <a:fillRect/>
          </a:stretch>
        </p:blipFill>
        <p:spPr>
          <a:xfrm>
            <a:off x="715188" y="3446771"/>
            <a:ext cx="1174290" cy="471610"/>
          </a:xfrm>
          <a:prstGeom prst="rect">
            <a:avLst/>
          </a:prstGeom>
        </p:spPr>
      </p:pic>
      <p:sp>
        <p:nvSpPr>
          <p:cNvPr id="11" name="TextBox 10">
            <a:extLst>
              <a:ext uri="{FF2B5EF4-FFF2-40B4-BE49-F238E27FC236}">
                <a16:creationId xmlns:a16="http://schemas.microsoft.com/office/drawing/2014/main" id="{539EFCC1-9DE5-44FE-B817-1CA3C90D1517}"/>
              </a:ext>
            </a:extLst>
          </p:cNvPr>
          <p:cNvSpPr txBox="1"/>
          <p:nvPr/>
        </p:nvSpPr>
        <p:spPr>
          <a:xfrm>
            <a:off x="1918776" y="4533284"/>
            <a:ext cx="1603118" cy="4616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200">
                <a:gradFill>
                  <a:gsLst>
                    <a:gs pos="2917">
                      <a:schemeClr val="tx1"/>
                    </a:gs>
                    <a:gs pos="30000">
                      <a:schemeClr val="tx1"/>
                    </a:gs>
                  </a:gsLst>
                  <a:lin ang="5400000" scaled="0"/>
                </a:gradFill>
              </a:rPr>
              <a:t>"Mimi" to Hannah</a:t>
            </a:r>
            <a:endParaRPr lang="en-US"/>
          </a:p>
        </p:txBody>
      </p:sp>
      <p:pic>
        <p:nvPicPr>
          <p:cNvPr id="12" name="Picture 12">
            <a:extLst>
              <a:ext uri="{FF2B5EF4-FFF2-40B4-BE49-F238E27FC236}">
                <a16:creationId xmlns:a16="http://schemas.microsoft.com/office/drawing/2014/main" id="{3E647ECA-CB48-4312-9792-8E429218CF5F}"/>
              </a:ext>
            </a:extLst>
          </p:cNvPr>
          <p:cNvPicPr>
            <a:picLocks noChangeAspect="1"/>
          </p:cNvPicPr>
          <p:nvPr/>
        </p:nvPicPr>
        <p:blipFill>
          <a:blip r:embed="rId6"/>
          <a:stretch>
            <a:fillRect/>
          </a:stretch>
        </p:blipFill>
        <p:spPr>
          <a:xfrm>
            <a:off x="539289" y="5137603"/>
            <a:ext cx="3623224" cy="1403285"/>
          </a:xfrm>
          <a:prstGeom prst="rect">
            <a:avLst/>
          </a:prstGeom>
        </p:spPr>
      </p:pic>
      <p:pic>
        <p:nvPicPr>
          <p:cNvPr id="13" name="Picture 13">
            <a:extLst>
              <a:ext uri="{FF2B5EF4-FFF2-40B4-BE49-F238E27FC236}">
                <a16:creationId xmlns:a16="http://schemas.microsoft.com/office/drawing/2014/main" id="{BB950C04-BB3C-484F-A0AD-C9D4760C6199}"/>
              </a:ext>
            </a:extLst>
          </p:cNvPr>
          <p:cNvPicPr>
            <a:picLocks noChangeAspect="1"/>
          </p:cNvPicPr>
          <p:nvPr/>
        </p:nvPicPr>
        <p:blipFill>
          <a:blip r:embed="rId7"/>
          <a:stretch>
            <a:fillRect/>
          </a:stretch>
        </p:blipFill>
        <p:spPr>
          <a:xfrm>
            <a:off x="4671300" y="5134734"/>
            <a:ext cx="5311590" cy="1296108"/>
          </a:xfrm>
          <a:prstGeom prst="rect">
            <a:avLst/>
          </a:prstGeom>
        </p:spPr>
      </p:pic>
    </p:spTree>
    <p:extLst>
      <p:ext uri="{BB962C8B-B14F-4D97-AF65-F5344CB8AC3E}">
        <p14:creationId xmlns:p14="http://schemas.microsoft.com/office/powerpoint/2010/main" val="1079000758"/>
      </p:ext>
    </p:extLst>
  </p:cSld>
  <p:clrMapOvr>
    <a:masterClrMapping/>
  </p:clrMapOvr>
  <p:transition>
    <p:fade/>
  </p:transition>
</p:sld>
</file>

<file path=ppt/theme/theme1.xml><?xml version="1.0" encoding="utf-8"?>
<a:theme xmlns:a="http://schemas.openxmlformats.org/drawingml/2006/main" name="Standard bulletted text">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F993B44EF7594681A08E0B31A65FE8" ma:contentTypeVersion="17" ma:contentTypeDescription="Create a new document." ma:contentTypeScope="" ma:versionID="f10e30fee840ba217c5ca7ce9886c367">
  <xsd:schema xmlns:xsd="http://www.w3.org/2001/XMLSchema" xmlns:xs="http://www.w3.org/2001/XMLSchema" xmlns:p="http://schemas.microsoft.com/office/2006/metadata/properties" xmlns:ns2="a79e9eb2-e8b5-4da4-a99d-e60e7d4ffe7f" xmlns:ns3="4599b17f-7814-4a3d-9acb-8dbcbdaad473" xmlns:ns4="d591a979-0bac-4b23-9603-e6fb7f7a49be" targetNamespace="http://schemas.microsoft.com/office/2006/metadata/properties" ma:root="true" ma:fieldsID="f7aeb4d34fda021e005abbe5c5f38a8b" ns2:_="" ns3:_="" ns4:_="">
    <xsd:import namespace="a79e9eb2-e8b5-4da4-a99d-e60e7d4ffe7f"/>
    <xsd:import namespace="4599b17f-7814-4a3d-9acb-8dbcbdaad473"/>
    <xsd:import namespace="d591a979-0bac-4b23-9603-e6fb7f7a49b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Document_x0020_Status" minOccurs="0"/>
                <xsd:element ref="ns3:TaxKeywordTaxHTField" minOccurs="0"/>
                <xsd:element ref="ns4:TaxCatchAll" minOccurs="0"/>
                <xsd:element ref="ns2:MediaServiceDateTaken" minOccurs="0"/>
                <xsd:element ref="ns2:MediaServiceLocation" minOccurs="0"/>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9e9eb2-e8b5-4da4-a99d-e60e7d4ffe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Document_x0020_Status" ma:index="18" nillable="true" ma:displayName="Document Status" ma:format="Dropdown" ma:internalName="Document_x0020_Status">
      <xsd:simpleType>
        <xsd:union memberTypes="dms:Text">
          <xsd:simpleType>
            <xsd:restriction base="dms:Choice">
              <xsd:enumeration value="Pre-Draft"/>
              <xsd:enumeration value="In Progress"/>
              <xsd:enumeration value="Ready to Git"/>
              <xsd:enumeration value="Added to Git"/>
              <xsd:enumeration value="Update Git"/>
              <xsd:enumeration value="N/A"/>
            </xsd:restriction>
          </xsd:simpleType>
        </xsd:un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element name="Category" ma:index="24" nillable="true" ma:displayName="Category" ma:description="Type or purpose of document" ma:format="Dropdown" ma:internalName="Category">
      <xsd:simpleType>
        <xsd:union memberTypes="dms:Text">
          <xsd:simpleType>
            <xsd:restriction base="dms:Choice">
              <xsd:enumeration value="Competency"/>
              <xsd:enumeration value="Elevate"/>
              <xsd:enumeration value="Principle"/>
              <xsd:enumeration value="Presentation"/>
              <xsd:enumeration value="Supporting info"/>
              <xsd:enumeration value="Tool"/>
              <xsd:enumeration value="Template"/>
              <xsd:enumeration value="Other"/>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4599b17f-7814-4a3d-9acb-8dbcbdaad47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KeywordTaxHTField" ma:index="20" nillable="true" ma:taxonomy="true" ma:internalName="TaxKeywordTaxHTField" ma:taxonomyFieldName="TaxKeyword" ma:displayName="Enterprise Keywords" ma:fieldId="{23f27201-bee3-471e-b2e7-b64fd8b7ca38}" ma:taxonomyMulti="true" ma:sspId="c706dc76-2335-4c47-941e-db163a11271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591a979-0bac-4b23-9603-e6fb7f7a49b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bb1effd-0e51-48b8-b723-533916a1f2dd}" ma:internalName="TaxCatchAll" ma:showField="CatchAllData" ma:web="4599b17f-7814-4a3d-9acb-8dbcbdaad4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a79e9eb2-e8b5-4da4-a99d-e60e7d4ffe7f" xsi:nil="true"/>
    <TaxKeywordTaxHTField xmlns="4599b17f-7814-4a3d-9acb-8dbcbdaad473">
      <Terms xmlns="http://schemas.microsoft.com/office/infopath/2007/PartnerControls">
        <TermInfo xmlns="http://schemas.microsoft.com/office/infopath/2007/PartnerControls">
          <TermName xmlns="http://schemas.microsoft.com/office/infopath/2007/PartnerControls">Compliance</TermName>
          <TermId xmlns="http://schemas.microsoft.com/office/infopath/2007/PartnerControls">52e94dbb-a414-4e0a-a229-97e63a8a5de4</TermId>
        </TermInfo>
        <TermInfo xmlns="http://schemas.microsoft.com/office/infopath/2007/PartnerControls">
          <TermName xmlns="http://schemas.microsoft.com/office/infopath/2007/PartnerControls">Content Competency</TermName>
          <TermId xmlns="http://schemas.microsoft.com/office/infopath/2007/PartnerControls">6bd48f08-98bd-4772-a384-42a3d2053dff</TermId>
        </TermInfo>
        <TermInfo xmlns="http://schemas.microsoft.com/office/infopath/2007/PartnerControls">
          <TermName xmlns="http://schemas.microsoft.com/office/infopath/2007/PartnerControls">Retention</TermName>
          <TermId xmlns="http://schemas.microsoft.com/office/infopath/2007/PartnerControls">3a3a95a6-4fa5-47ed-9716-bde1e48f7a89</TermId>
        </TermInfo>
      </Terms>
    </TaxKeywordTaxHTField>
    <Document_x0020_Status xmlns="a79e9eb2-e8b5-4da4-a99d-e60e7d4ffe7f">Complete</Document_x0020_Status>
    <TaxCatchAll xmlns="d591a979-0bac-4b23-9603-e6fb7f7a49be">
      <Value>20</Value>
      <Value>16</Value>
      <Value>15</Value>
    </TaxCatchAll>
    <Category xmlns="a79e9eb2-e8b5-4da4-a99d-e60e7d4ffe7f">Presentation</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AFC461-E9A9-439A-94C3-0B132AE4D00F}">
  <ds:schemaRefs>
    <ds:schemaRef ds:uri="4599b17f-7814-4a3d-9acb-8dbcbdaad473"/>
    <ds:schemaRef ds:uri="a79e9eb2-e8b5-4da4-a99d-e60e7d4ffe7f"/>
    <ds:schemaRef ds:uri="d591a979-0bac-4b23-9603-e6fb7f7a49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4599b17f-7814-4a3d-9acb-8dbcbdaad473"/>
    <ds:schemaRef ds:uri="a79e9eb2-e8b5-4da4-a99d-e60e7d4ffe7f"/>
    <ds:schemaRef ds:uri="d591a979-0bac-4b23-9603-e6fb7f7a49b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25</Slides>
  <Notes>22</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Standard bulletted text</vt:lpstr>
      <vt:lpstr>Maturity Model for Microsoft 365  Practitioners</vt:lpstr>
      <vt:lpstr>PowerPoint Presentation</vt:lpstr>
      <vt:lpstr>The approach and articles on Microsoft Docs</vt:lpstr>
      <vt:lpstr>MM4M365 provides benchmarks to measure your organization</vt:lpstr>
      <vt:lpstr>MM4M365 – Intention at each level</vt:lpstr>
      <vt:lpstr>PowerPoint Presentation</vt:lpstr>
      <vt:lpstr>PowerPoint Presentation</vt:lpstr>
      <vt:lpstr>PnP Picture Time!</vt:lpstr>
      <vt:lpstr>How I became a collaboration nerd</vt:lpstr>
      <vt:lpstr>PowerPoint Presentation</vt:lpstr>
      <vt:lpstr>Conversation and Collaboration Modes</vt:lpstr>
      <vt:lpstr>PowerPoint Presentation</vt:lpstr>
      <vt:lpstr>Some thoughts </vt:lpstr>
      <vt:lpstr>Viva</vt:lpstr>
      <vt:lpstr>The Process of collaboration vs. The Culture of collaboration </vt:lpstr>
      <vt:lpstr>MM4M365 – Intention at level 100 </vt:lpstr>
      <vt:lpstr>MM4M365 – Intention at level 200</vt:lpstr>
      <vt:lpstr>MM4M365 – Intention at level 300</vt:lpstr>
      <vt:lpstr>MM4M365 – Intention at level 400</vt:lpstr>
      <vt:lpstr>MM4M365 – Intention at level 500</vt:lpstr>
      <vt:lpstr>A few resources </vt:lpstr>
      <vt:lpstr>Q&amp;A  Recording off!</vt:lpstr>
      <vt:lpstr>Future topics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Practitioners 2021-09-21 - Communication Competency</dc:title>
  <dc:creator>Patrick Rodgers</dc:creator>
  <cp:keywords>Content Competency ; Retention ; Compliance</cp:keywords>
  <cp:revision>1</cp:revision>
  <dcterms:modified xsi:type="dcterms:W3CDTF">2021-10-19T15:30:30Z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0x0101009EF993B44EF7594681A08E0B31A65FE8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TaxKeyword">
    <vt:lpwstr>20;#Compliance|52e94dbb-a414-4e0a-a229-97e63a8a5de4;#16;#Content Competency|6bd48f08-98bd-4772-a384-42a3d2053dff;#15;#Retention|3a3a95a6-4fa5-47ed-9716-bde1e48f7a89</vt:lpwstr>
  </property>
</Properties>
</file>